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6"/>
    <p:sldId id="257" r:id="rId47"/>
    <p:sldId id="258" r:id="rId48"/>
    <p:sldId id="259" r:id="rId49"/>
    <p:sldId id="260" r:id="rId50"/>
    <p:sldId id="261" r:id="rId51"/>
    <p:sldId id="262" r:id="rId52"/>
    <p:sldId id="263" r:id="rId53"/>
    <p:sldId id="264" r:id="rId54"/>
    <p:sldId id="265" r:id="rId55"/>
    <p:sldId id="266" r:id="rId56"/>
    <p:sldId id="267" r:id="rId57"/>
    <p:sldId id="268" r:id="rId58"/>
    <p:sldId id="269" r:id="rId59"/>
    <p:sldId id="270" r:id="rId60"/>
  </p:sldIdLst>
  <p:sldSz cx="18288000" cy="10287000"/>
  <p:notesSz cx="6858000" cy="9144000"/>
  <p:embeddedFontLst>
    <p:embeddedFont>
      <p:font typeface="Oswald" charset="1" panose="00000500000000000000"/>
      <p:regular r:id="rId6"/>
    </p:embeddedFont>
    <p:embeddedFont>
      <p:font typeface="Oswald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nton" charset="1" panose="00000500000000000000"/>
      <p:regular r:id="rId12"/>
    </p:embeddedFont>
    <p:embeddedFont>
      <p:font typeface="Anton Italics" charset="1" panose="00000500000000000000"/>
      <p:regular r:id="rId13"/>
    </p:embeddedFont>
    <p:embeddedFont>
      <p:font typeface="League Spartan" charset="1" panose="00000800000000000000"/>
      <p:regular r:id="rId14"/>
    </p:embeddedFont>
    <p:embeddedFont>
      <p:font typeface="Horizon" charset="1" panose="02000500000000000000"/>
      <p:regular r:id="rId15"/>
    </p:embeddedFont>
    <p:embeddedFont>
      <p:font typeface="Poppins" charset="1" panose="00000500000000000000"/>
      <p:regular r:id="rId16"/>
    </p:embeddedFont>
    <p:embeddedFont>
      <p:font typeface="Poppins Bold" charset="1" panose="00000800000000000000"/>
      <p:regular r:id="rId17"/>
    </p:embeddedFont>
    <p:embeddedFont>
      <p:font typeface="Poppins Italics" charset="1" panose="00000500000000000000"/>
      <p:regular r:id="rId18"/>
    </p:embeddedFont>
    <p:embeddedFont>
      <p:font typeface="Poppins Bold Italics" charset="1" panose="00000800000000000000"/>
      <p:regular r:id="rId19"/>
    </p:embeddedFont>
    <p:embeddedFont>
      <p:font typeface="Poppins Thin" charset="1" panose="00000300000000000000"/>
      <p:regular r:id="rId20"/>
    </p:embeddedFont>
    <p:embeddedFont>
      <p:font typeface="Poppins Thin Italics" charset="1" panose="00000300000000000000"/>
      <p:regular r:id="rId21"/>
    </p:embeddedFont>
    <p:embeddedFont>
      <p:font typeface="Poppins Extra-Light" charset="1" panose="00000300000000000000"/>
      <p:regular r:id="rId22"/>
    </p:embeddedFont>
    <p:embeddedFont>
      <p:font typeface="Poppins Extra-Light Italics" charset="1" panose="00000300000000000000"/>
      <p:regular r:id="rId23"/>
    </p:embeddedFont>
    <p:embeddedFont>
      <p:font typeface="Poppins Light" charset="1" panose="00000400000000000000"/>
      <p:regular r:id="rId24"/>
    </p:embeddedFont>
    <p:embeddedFont>
      <p:font typeface="Poppins Light Italics" charset="1" panose="00000400000000000000"/>
      <p:regular r:id="rId25"/>
    </p:embeddedFont>
    <p:embeddedFont>
      <p:font typeface="Poppins Medium" charset="1" panose="00000600000000000000"/>
      <p:regular r:id="rId26"/>
    </p:embeddedFont>
    <p:embeddedFont>
      <p:font typeface="Poppins Medium Italics" charset="1" panose="00000600000000000000"/>
      <p:regular r:id="rId27"/>
    </p:embeddedFont>
    <p:embeddedFont>
      <p:font typeface="Poppins Semi-Bold" charset="1" panose="00000700000000000000"/>
      <p:regular r:id="rId28"/>
    </p:embeddedFont>
    <p:embeddedFont>
      <p:font typeface="Poppins Semi-Bold Italics" charset="1" panose="00000700000000000000"/>
      <p:regular r:id="rId29"/>
    </p:embeddedFont>
    <p:embeddedFont>
      <p:font typeface="Poppins Ultra-Bold" charset="1" panose="00000900000000000000"/>
      <p:regular r:id="rId30"/>
    </p:embeddedFont>
    <p:embeddedFont>
      <p:font typeface="Poppins Ultra-Bold Italics" charset="1" panose="00000900000000000000"/>
      <p:regular r:id="rId31"/>
    </p:embeddedFont>
    <p:embeddedFont>
      <p:font typeface="Poppins Heavy" charset="1" panose="00000A00000000000000"/>
      <p:regular r:id="rId32"/>
    </p:embeddedFont>
    <p:embeddedFont>
      <p:font typeface="Poppins Heavy Italics" charset="1" panose="00000A00000000000000"/>
      <p:regular r:id="rId33"/>
    </p:embeddedFont>
    <p:embeddedFont>
      <p:font typeface="Barlow Condensed" charset="1" panose="00000506000000000000"/>
      <p:regular r:id="rId34"/>
    </p:embeddedFont>
    <p:embeddedFont>
      <p:font typeface="Barlow Condensed Bold" charset="1" panose="00000806000000000000"/>
      <p:regular r:id="rId35"/>
    </p:embeddedFont>
    <p:embeddedFont>
      <p:font typeface="Barlow Condensed Italics" charset="1" panose="00000506000000000000"/>
      <p:regular r:id="rId36"/>
    </p:embeddedFont>
    <p:embeddedFont>
      <p:font typeface="Barlow Condensed Bold Italics" charset="1" panose="00000806000000000000"/>
      <p:regular r:id="rId37"/>
    </p:embeddedFont>
    <p:embeddedFont>
      <p:font typeface="Barlow Condensed Thin" charset="1" panose="00000306000000000000"/>
      <p:regular r:id="rId38"/>
    </p:embeddedFont>
    <p:embeddedFont>
      <p:font typeface="Barlow Condensed Thin Italics" charset="1" panose="00000306000000000000"/>
      <p:regular r:id="rId39"/>
    </p:embeddedFont>
    <p:embeddedFont>
      <p:font typeface="Barlow Condensed Medium" charset="1" panose="00000606000000000000"/>
      <p:regular r:id="rId40"/>
    </p:embeddedFont>
    <p:embeddedFont>
      <p:font typeface="Barlow Condensed Medium Italics" charset="1" panose="00000606000000000000"/>
      <p:regular r:id="rId41"/>
    </p:embeddedFont>
    <p:embeddedFont>
      <p:font typeface="Barlow Condensed Semi-Bold" charset="1" panose="00000706000000000000"/>
      <p:regular r:id="rId42"/>
    </p:embeddedFont>
    <p:embeddedFont>
      <p:font typeface="Barlow Condensed Semi-Bold Italics" charset="1" panose="00000706000000000000"/>
      <p:regular r:id="rId43"/>
    </p:embeddedFont>
    <p:embeddedFont>
      <p:font typeface="Barlow Condensed Heavy" charset="1" panose="00000A06000000000000"/>
      <p:regular r:id="rId44"/>
    </p:embeddedFont>
    <p:embeddedFont>
      <p:font typeface="Barlow Condensed Heavy Italics" charset="1" panose="00000A06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slides/slide1.xml" Type="http://schemas.openxmlformats.org/officeDocument/2006/relationships/slide"/><Relationship Id="rId47" Target="slides/slide2.xml" Type="http://schemas.openxmlformats.org/officeDocument/2006/relationships/slide"/><Relationship Id="rId48" Target="slides/slide3.xml" Type="http://schemas.openxmlformats.org/officeDocument/2006/relationships/slide"/><Relationship Id="rId49" Target="slides/slide4.xml" Type="http://schemas.openxmlformats.org/officeDocument/2006/relationships/slide"/><Relationship Id="rId5" Target="tableStyles.xml" Type="http://schemas.openxmlformats.org/officeDocument/2006/relationships/tableStyles"/><Relationship Id="rId50" Target="slides/slide5.xml" Type="http://schemas.openxmlformats.org/officeDocument/2006/relationships/slide"/><Relationship Id="rId51" Target="slides/slide6.xml" Type="http://schemas.openxmlformats.org/officeDocument/2006/relationships/slide"/><Relationship Id="rId52" Target="slides/slide7.xml" Type="http://schemas.openxmlformats.org/officeDocument/2006/relationships/slide"/><Relationship Id="rId53" Target="slides/slide8.xml" Type="http://schemas.openxmlformats.org/officeDocument/2006/relationships/slide"/><Relationship Id="rId54" Target="slides/slide9.xml" Type="http://schemas.openxmlformats.org/officeDocument/2006/relationships/slide"/><Relationship Id="rId55" Target="slides/slide10.xml" Type="http://schemas.openxmlformats.org/officeDocument/2006/relationships/slide"/><Relationship Id="rId56" Target="slides/slide11.xml" Type="http://schemas.openxmlformats.org/officeDocument/2006/relationships/slide"/><Relationship Id="rId57" Target="slides/slide12.xml" Type="http://schemas.openxmlformats.org/officeDocument/2006/relationships/slide"/><Relationship Id="rId58" Target="slides/slide13.xml" Type="http://schemas.openxmlformats.org/officeDocument/2006/relationships/slide"/><Relationship Id="rId59" Target="slides/slide14.xml" Type="http://schemas.openxmlformats.org/officeDocument/2006/relationships/slide"/><Relationship Id="rId6" Target="fonts/font6.fntdata" Type="http://schemas.openxmlformats.org/officeDocument/2006/relationships/font"/><Relationship Id="rId60" Target="slides/slide15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https://www.instagram.com/consultoriabritos/" TargetMode="External" Type="http://schemas.openxmlformats.org/officeDocument/2006/relationships/hyperlink"/><Relationship Id="rId19" Target="../media/image122.jpeg" Type="http://schemas.openxmlformats.org/officeDocument/2006/relationships/image"/><Relationship Id="rId2" Target="../media/image1.png" Type="http://schemas.openxmlformats.org/officeDocument/2006/relationships/image"/><Relationship Id="rId20" Target="../media/aAGBhFxNp2o.m4a" Type="http://schemas.microsoft.com/office/2007/relationships/media"/><Relationship Id="rId21" Target="../media/aAGBhFxNp2o.m4a" Type="http://schemas.openxmlformats.org/officeDocument/2006/relationships/audio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Relationship Id="rId4" Target="../media/image66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67.png" Type="http://schemas.openxmlformats.org/officeDocument/2006/relationships/image"/><Relationship Id="rId8" Target="../media/image6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png" Type="http://schemas.openxmlformats.org/officeDocument/2006/relationships/image"/><Relationship Id="rId12" Target="../media/image78.png" Type="http://schemas.openxmlformats.org/officeDocument/2006/relationships/image"/><Relationship Id="rId13" Target="../media/image79.png" Type="http://schemas.openxmlformats.org/officeDocument/2006/relationships/image"/><Relationship Id="rId14" Target="../media/image67.png" Type="http://schemas.openxmlformats.org/officeDocument/2006/relationships/image"/><Relationship Id="rId15" Target="../media/image19.png" Type="http://schemas.openxmlformats.org/officeDocument/2006/relationships/image"/><Relationship Id="rId16" Target="../media/image20.svg" Type="http://schemas.openxmlformats.org/officeDocument/2006/relationships/image"/><Relationship Id="rId17" Target="../media/image9.png" Type="http://schemas.openxmlformats.org/officeDocument/2006/relationships/image"/><Relationship Id="rId18" Target="../media/image10.png" Type="http://schemas.openxmlformats.org/officeDocument/2006/relationships/image"/><Relationship Id="rId19" Target="../media/image80.jpeg" Type="http://schemas.openxmlformats.org/officeDocument/2006/relationships/image"/><Relationship Id="rId2" Target="../media/image21.jpeg" Type="http://schemas.openxmlformats.org/officeDocument/2006/relationships/image"/><Relationship Id="rId20" Target="../media/image81.jpeg" Type="http://schemas.openxmlformats.org/officeDocument/2006/relationships/image"/><Relationship Id="rId21" Target="../media/image34.jpeg" Type="http://schemas.openxmlformats.org/officeDocument/2006/relationships/image"/><Relationship Id="rId22" Target="../media/image13.png" Type="http://schemas.openxmlformats.org/officeDocument/2006/relationships/image"/><Relationship Id="rId23" Target="../media/image14.svg" Type="http://schemas.openxmlformats.org/officeDocument/2006/relationships/image"/><Relationship Id="rId24" Target="../media/image82.png" Type="http://schemas.openxmlformats.org/officeDocument/2006/relationships/image"/><Relationship Id="rId25" Target="../media/image83.svg" Type="http://schemas.openxmlformats.org/officeDocument/2006/relationships/image"/><Relationship Id="rId26" Target="../media/image84.png" Type="http://schemas.openxmlformats.org/officeDocument/2006/relationships/image"/><Relationship Id="rId27" Target="../media/image85.pn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Relationship Id="rId5" Target="../media/image71.pn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Relationship Id="rId8" Target="../media/image74.png" Type="http://schemas.openxmlformats.org/officeDocument/2006/relationships/image"/><Relationship Id="rId9" Target="../media/image7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9.png" Type="http://schemas.openxmlformats.org/officeDocument/2006/relationships/image"/><Relationship Id="rId11" Target="../media/image90.png" Type="http://schemas.openxmlformats.org/officeDocument/2006/relationships/image"/><Relationship Id="rId12" Target="../media/image91.png" Type="http://schemas.openxmlformats.org/officeDocument/2006/relationships/image"/><Relationship Id="rId13" Target="../media/image92.png" Type="http://schemas.openxmlformats.org/officeDocument/2006/relationships/image"/><Relationship Id="rId14" Target="../media/image93.png" Type="http://schemas.openxmlformats.org/officeDocument/2006/relationships/image"/><Relationship Id="rId15" Target="../media/image27.png" Type="http://schemas.openxmlformats.org/officeDocument/2006/relationships/image"/><Relationship Id="rId16" Target="../media/image94.png" Type="http://schemas.openxmlformats.org/officeDocument/2006/relationships/image"/><Relationship Id="rId17" Target="../media/image95.png" Type="http://schemas.openxmlformats.org/officeDocument/2006/relationships/image"/><Relationship Id="rId18" Target="../media/image96.png" Type="http://schemas.openxmlformats.org/officeDocument/2006/relationships/image"/><Relationship Id="rId19" Target="../media/image97.png" Type="http://schemas.openxmlformats.org/officeDocument/2006/relationships/image"/><Relationship Id="rId2" Target="../media/image21.jpeg" Type="http://schemas.openxmlformats.org/officeDocument/2006/relationships/image"/><Relationship Id="rId3" Target="../media/image86.pn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87.png" Type="http://schemas.openxmlformats.org/officeDocument/2006/relationships/image"/><Relationship Id="rId9" Target="../media/image8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99.jpeg" Type="http://schemas.openxmlformats.org/officeDocument/2006/relationships/image"/><Relationship Id="rId13" Target="../media/image100.jpeg" Type="http://schemas.openxmlformats.org/officeDocument/2006/relationships/image"/><Relationship Id="rId14" Target="../media/image101.jpeg" Type="http://schemas.openxmlformats.org/officeDocument/2006/relationships/image"/><Relationship Id="rId15" Target="../media/image102.jpeg" Type="http://schemas.openxmlformats.org/officeDocument/2006/relationships/image"/><Relationship Id="rId16" Target="../media/image103.jpeg" Type="http://schemas.openxmlformats.org/officeDocument/2006/relationships/image"/><Relationship Id="rId17" Target="../media/image104.jpeg" Type="http://schemas.openxmlformats.org/officeDocument/2006/relationships/image"/><Relationship Id="rId18" Target="../media/image105.jpeg" Type="http://schemas.openxmlformats.org/officeDocument/2006/relationships/image"/><Relationship Id="rId19" Target="../media/image106.jpeg" Type="http://schemas.openxmlformats.org/officeDocument/2006/relationships/image"/><Relationship Id="rId2" Target="../media/image21.jpeg" Type="http://schemas.openxmlformats.org/officeDocument/2006/relationships/image"/><Relationship Id="rId20" Target="../media/image107.jpeg" Type="http://schemas.openxmlformats.org/officeDocument/2006/relationships/image"/><Relationship Id="rId21" Target="../media/image9.png" Type="http://schemas.openxmlformats.org/officeDocument/2006/relationships/image"/><Relationship Id="rId22" Target="../media/image10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98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https://api.whatsapp.com/send?phone=5519974060194%20&amp;text=Ol%C3%A1.%20Gostaria%20de%20mais%20informa%C3%A7%C3%B5es.%20Pode%20me%20ajudar?%20" TargetMode="External" Type="http://schemas.openxmlformats.org/officeDocument/2006/relationships/hyperlink"/><Relationship Id="rId13" Target="https://api.whatsapp.com/send?phone=5519989222997%20&amp;text=Ol%C3%A1.%20Gostaria%20de%20mais%20informa%C3%A7%C3%B5es.%20Pode%20me%20ajudar?%20" TargetMode="External" Type="http://schemas.openxmlformats.org/officeDocument/2006/relationships/hyperlink"/><Relationship Id="rId14" Target="https://maps.app.goo.gl/84nV85oKMfFih6zj9" TargetMode="External" Type="http://schemas.openxmlformats.org/officeDocument/2006/relationships/hyperlink"/><Relationship Id="rId15" Target="https://maps.app.goo.gl/84nV85oKMfFih6zj9" TargetMode="External" Type="http://schemas.openxmlformats.org/officeDocument/2006/relationships/hyperlink"/><Relationship Id="rId16" Target="../media/image109.png" Type="http://schemas.openxmlformats.org/officeDocument/2006/relationships/image"/><Relationship Id="rId17" Target="../media/image110.svg" Type="http://schemas.openxmlformats.org/officeDocument/2006/relationships/image"/><Relationship Id="rId18" Target="../media/image111.png" Type="http://schemas.openxmlformats.org/officeDocument/2006/relationships/image"/><Relationship Id="rId19" Target="../media/image112.png" Type="http://schemas.openxmlformats.org/officeDocument/2006/relationships/image"/><Relationship Id="rId2" Target="../media/image108.png" Type="http://schemas.openxmlformats.org/officeDocument/2006/relationships/image"/><Relationship Id="rId20" Target="../media/image5.png" Type="http://schemas.openxmlformats.org/officeDocument/2006/relationships/image"/><Relationship Id="rId21" Target="../media/image6.svg" Type="http://schemas.openxmlformats.org/officeDocument/2006/relationships/image"/><Relationship Id="rId22" Target="../media/image113.png" Type="http://schemas.openxmlformats.org/officeDocument/2006/relationships/image"/><Relationship Id="rId23" Target="../media/image114.svg" Type="http://schemas.openxmlformats.org/officeDocument/2006/relationships/image"/><Relationship Id="rId24" Target="mailto:britostreinamentosbrigada@gmail.com" TargetMode="External" Type="http://schemas.openxmlformats.org/officeDocument/2006/relationships/hyperlink"/><Relationship Id="rId25" Target="mailto:contato@britostreinamentosbrigada.com.br" TargetMode="External" Type="http://schemas.openxmlformats.org/officeDocument/2006/relationships/hyperlink"/><Relationship Id="rId26" Target="tel:1932210404" TargetMode="External" Type="http://schemas.openxmlformats.org/officeDocument/2006/relationships/hyperlink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98.jpe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sv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https://www.youtube.com/@BritosTreinamentos-Brigada" TargetMode="External" Type="http://schemas.openxmlformats.org/officeDocument/2006/relationships/hyperlink"/><Relationship Id="rId18" Target="../media/image120.png" Type="http://schemas.openxmlformats.org/officeDocument/2006/relationships/image"/><Relationship Id="rId19" Target="../media/image121.svg" Type="http://schemas.openxmlformats.org/officeDocument/2006/relationships/image"/><Relationship Id="rId2" Target="../media/image115.jpeg" Type="http://schemas.openxmlformats.org/officeDocument/2006/relationships/image"/><Relationship Id="rId20" Target="https://www.instagram.com/consultoriabritos/" TargetMode="External" Type="http://schemas.openxmlformats.org/officeDocument/2006/relationships/hyperlink"/><Relationship Id="rId21" Target="../media/image112.png" Type="http://schemas.openxmlformats.org/officeDocument/2006/relationships/image"/><Relationship Id="rId22" Target="../media/image5.png" Type="http://schemas.openxmlformats.org/officeDocument/2006/relationships/image"/><Relationship Id="rId23" Target="../media/image6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16.jpeg" Type="http://schemas.openxmlformats.org/officeDocument/2006/relationships/image"/><Relationship Id="rId6" Target="../media/image117.pn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png" Type="http://schemas.openxmlformats.org/officeDocument/2006/relationships/image"/><Relationship Id="rId2" Target="../media/image21.jpeg" Type="http://schemas.openxmlformats.org/officeDocument/2006/relationships/image"/><Relationship Id="rId3" Target="../media/image26.jpe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24.jpe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3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E97pd3fPo.mp4" Type="http://schemas.microsoft.com/office/2007/relationships/media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13" Target="../media/image9.png" Type="http://schemas.openxmlformats.org/officeDocument/2006/relationships/image"/><Relationship Id="rId14" Target="../media/image10.png" Type="http://schemas.openxmlformats.org/officeDocument/2006/relationships/image"/><Relationship Id="rId2" Target="../media/image21.jpeg" Type="http://schemas.openxmlformats.org/officeDocument/2006/relationships/image"/><Relationship Id="rId3" Target="../media/image33.jpeg" Type="http://schemas.openxmlformats.org/officeDocument/2006/relationships/image"/><Relationship Id="rId4" Target="../media/image34.jpe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38.jpeg" Type="http://schemas.openxmlformats.org/officeDocument/2006/relationships/image"/><Relationship Id="rId9" Target="../media/VAE97pd3fPo.mp4" Type="http://schemas.openxmlformats.org/officeDocument/2006/relationships/video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41.jpeg" Type="http://schemas.openxmlformats.org/officeDocument/2006/relationships/image"/><Relationship Id="rId7" Target="../media/image42.jpeg" Type="http://schemas.openxmlformats.org/officeDocument/2006/relationships/image"/><Relationship Id="rId8" Target="../media/image43.jpeg" Type="http://schemas.openxmlformats.org/officeDocument/2006/relationships/image"/><Relationship Id="rId9" Target="../media/image4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png" Type="http://schemas.openxmlformats.org/officeDocument/2006/relationships/image"/><Relationship Id="rId12" Target="../media/image51.png" Type="http://schemas.openxmlformats.org/officeDocument/2006/relationships/image"/><Relationship Id="rId13" Target="../media/image52.png" Type="http://schemas.openxmlformats.org/officeDocument/2006/relationships/image"/><Relationship Id="rId14" Target="../media/image53.png" Type="http://schemas.openxmlformats.org/officeDocument/2006/relationships/image"/><Relationship Id="rId15" Target="../media/image54.png" Type="http://schemas.openxmlformats.org/officeDocument/2006/relationships/image"/><Relationship Id="rId16" Target="../media/image36.png" Type="http://schemas.openxmlformats.org/officeDocument/2006/relationships/image"/><Relationship Id="rId17" Target="../media/image37.png" Type="http://schemas.openxmlformats.org/officeDocument/2006/relationships/image"/><Relationship Id="rId18" Target="../media/image55.png" Type="http://schemas.openxmlformats.org/officeDocument/2006/relationships/image"/><Relationship Id="rId19" Target="../media/image56.png" Type="http://schemas.openxmlformats.org/officeDocument/2006/relationships/image"/><Relationship Id="rId2" Target="../media/image45.png" Type="http://schemas.openxmlformats.org/officeDocument/2006/relationships/image"/><Relationship Id="rId20" Target="../media/image57.png" Type="http://schemas.openxmlformats.org/officeDocument/2006/relationships/image"/><Relationship Id="rId21" Target="../media/image58.png" Type="http://schemas.openxmlformats.org/officeDocument/2006/relationships/image"/><Relationship Id="rId22" Target="../media/image59.png" Type="http://schemas.openxmlformats.org/officeDocument/2006/relationships/image"/><Relationship Id="rId23" Target="../media/image13.png" Type="http://schemas.openxmlformats.org/officeDocument/2006/relationships/image"/><Relationship Id="rId24" Target="../media/image14.svg" Type="http://schemas.openxmlformats.org/officeDocument/2006/relationships/image"/><Relationship Id="rId3" Target="../media/image46.pn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47.jpe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jpeg" Type="http://schemas.openxmlformats.org/officeDocument/2006/relationships/image"/><Relationship Id="rId5" Target="../media/image63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3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98180" y="-15040"/>
            <a:ext cx="12894615" cy="11116672"/>
          </a:xfrm>
          <a:custGeom>
            <a:avLst/>
            <a:gdLst/>
            <a:ahLst/>
            <a:cxnLst/>
            <a:rect r="r" b="b" t="t" l="l"/>
            <a:pathLst>
              <a:path h="11116672" w="12894615">
                <a:moveTo>
                  <a:pt x="0" y="0"/>
                </a:moveTo>
                <a:lnTo>
                  <a:pt x="12894614" y="0"/>
                </a:lnTo>
                <a:lnTo>
                  <a:pt x="12894614" y="11116672"/>
                </a:lnTo>
                <a:lnTo>
                  <a:pt x="0" y="1111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5388" t="-25149" r="0" b="-3484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47331" y="942614"/>
            <a:ext cx="8652252" cy="8652252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26044" y="1321327"/>
            <a:ext cx="7894825" cy="7894825"/>
          </a:xfrm>
          <a:custGeom>
            <a:avLst/>
            <a:gdLst/>
            <a:ahLst/>
            <a:cxnLst/>
            <a:rect r="r" b="b" t="t" l="l"/>
            <a:pathLst>
              <a:path h="7894825" w="7894825">
                <a:moveTo>
                  <a:pt x="0" y="0"/>
                </a:moveTo>
                <a:lnTo>
                  <a:pt x="7894825" y="0"/>
                </a:lnTo>
                <a:lnTo>
                  <a:pt x="7894825" y="7894825"/>
                </a:lnTo>
                <a:lnTo>
                  <a:pt x="0" y="7894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7907" y="1426036"/>
            <a:ext cx="7685408" cy="7685408"/>
          </a:xfrm>
          <a:custGeom>
            <a:avLst/>
            <a:gdLst/>
            <a:ahLst/>
            <a:cxnLst/>
            <a:rect r="r" b="b" t="t" l="l"/>
            <a:pathLst>
              <a:path h="7685408" w="7685408">
                <a:moveTo>
                  <a:pt x="0" y="0"/>
                </a:moveTo>
                <a:lnTo>
                  <a:pt x="7685408" y="0"/>
                </a:lnTo>
                <a:lnTo>
                  <a:pt x="7685408" y="7685408"/>
                </a:lnTo>
                <a:lnTo>
                  <a:pt x="0" y="7685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11887" y="1537555"/>
            <a:ext cx="8051138" cy="7672491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48648" y="1367930"/>
            <a:ext cx="7842147" cy="7842115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8888" t="0" r="-38888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263879" y="-334975"/>
            <a:ext cx="5608389" cy="11216779"/>
          </a:xfrm>
          <a:custGeom>
            <a:avLst/>
            <a:gdLst/>
            <a:ahLst/>
            <a:cxnLst/>
            <a:rect r="r" b="b" t="t" l="l"/>
            <a:pathLst>
              <a:path h="11216779" w="5608389">
                <a:moveTo>
                  <a:pt x="0" y="0"/>
                </a:moveTo>
                <a:lnTo>
                  <a:pt x="5608389" y="0"/>
                </a:lnTo>
                <a:lnTo>
                  <a:pt x="5608389" y="11216778"/>
                </a:lnTo>
                <a:lnTo>
                  <a:pt x="0" y="1121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2477128" y="4288735"/>
            <a:ext cx="6477282" cy="1902702"/>
          </a:xfrm>
          <a:custGeom>
            <a:avLst/>
            <a:gdLst/>
            <a:ahLst/>
            <a:cxnLst/>
            <a:rect r="r" b="b" t="t" l="l"/>
            <a:pathLst>
              <a:path h="1902702" w="6477282">
                <a:moveTo>
                  <a:pt x="0" y="0"/>
                </a:moveTo>
                <a:lnTo>
                  <a:pt x="6477282" y="0"/>
                </a:lnTo>
                <a:lnTo>
                  <a:pt x="6477282" y="1902702"/>
                </a:lnTo>
                <a:lnTo>
                  <a:pt x="0" y="19027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240721" y="1698620"/>
            <a:ext cx="548343" cy="548343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59284" y="8175902"/>
            <a:ext cx="548343" cy="548343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39624" y="-735732"/>
            <a:ext cx="1506767" cy="150676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066790" y="9768257"/>
            <a:ext cx="1333375" cy="1333375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6277697" y="8824754"/>
            <a:ext cx="1073460" cy="1073460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0541422" y="6023842"/>
            <a:ext cx="8624422" cy="2576578"/>
            <a:chOff x="0" y="0"/>
            <a:chExt cx="1695633" cy="50657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695633" cy="506577"/>
            </a:xfrm>
            <a:custGeom>
              <a:avLst/>
              <a:gdLst/>
              <a:ahLst/>
              <a:cxnLst/>
              <a:rect r="r" b="b" t="t" l="l"/>
              <a:pathLst>
                <a:path h="506577" w="1695633">
                  <a:moveTo>
                    <a:pt x="1492433" y="0"/>
                  </a:moveTo>
                  <a:cubicBezTo>
                    <a:pt x="1604657" y="0"/>
                    <a:pt x="1695633" y="113401"/>
                    <a:pt x="1695633" y="253288"/>
                  </a:cubicBezTo>
                  <a:cubicBezTo>
                    <a:pt x="1695633" y="393176"/>
                    <a:pt x="1604657" y="506577"/>
                    <a:pt x="1492433" y="506577"/>
                  </a:cubicBezTo>
                  <a:lnTo>
                    <a:pt x="203200" y="506577"/>
                  </a:lnTo>
                  <a:cubicBezTo>
                    <a:pt x="90976" y="506577"/>
                    <a:pt x="0" y="393176"/>
                    <a:pt x="0" y="253288"/>
                  </a:cubicBezTo>
                  <a:cubicBezTo>
                    <a:pt x="0" y="113401"/>
                    <a:pt x="90976" y="0"/>
                    <a:pt x="2032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F1F1F">
                    <a:alpha val="100000"/>
                  </a:srgbClr>
                </a:gs>
                <a:gs pos="50000">
                  <a:srgbClr val="C89116">
                    <a:alpha val="100000"/>
                  </a:srgbClr>
                </a:gs>
                <a:gs pos="100000">
                  <a:srgbClr val="FFB71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57150"/>
              <a:ext cx="1695633" cy="5637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6190031" y="348459"/>
            <a:ext cx="1600086" cy="1571221"/>
            <a:chOff x="0" y="0"/>
            <a:chExt cx="2133448" cy="2094961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133448" cy="2094961"/>
            </a:xfrm>
            <a:custGeom>
              <a:avLst/>
              <a:gdLst/>
              <a:ahLst/>
              <a:cxnLst/>
              <a:rect r="r" b="b" t="t" l="l"/>
              <a:pathLst>
                <a:path h="2094961" w="2133448">
                  <a:moveTo>
                    <a:pt x="0" y="0"/>
                  </a:moveTo>
                  <a:lnTo>
                    <a:pt x="2133448" y="0"/>
                  </a:lnTo>
                  <a:lnTo>
                    <a:pt x="2133448" y="2094961"/>
                  </a:lnTo>
                  <a:lnTo>
                    <a:pt x="0" y="209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1604" t="-62581" r="-61660" b="-64784"/>
              </a:stretch>
            </a:blipFill>
          </p:spPr>
        </p:sp>
        <p:grpSp>
          <p:nvGrpSpPr>
            <p:cNvPr name="Group 35" id="35"/>
            <p:cNvGrpSpPr/>
            <p:nvPr/>
          </p:nvGrpSpPr>
          <p:grpSpPr>
            <a:xfrm rot="0">
              <a:off x="201528" y="207332"/>
              <a:ext cx="1730392" cy="1730392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Freeform 37" id="37"/>
          <p:cNvSpPr/>
          <p:nvPr/>
        </p:nvSpPr>
        <p:spPr>
          <a:xfrm flipH="false" flipV="false" rot="0">
            <a:off x="16516388" y="9063817"/>
            <a:ext cx="596079" cy="595334"/>
          </a:xfrm>
          <a:custGeom>
            <a:avLst/>
            <a:gdLst/>
            <a:ahLst/>
            <a:cxnLst/>
            <a:rect r="r" b="b" t="t" l="l"/>
            <a:pathLst>
              <a:path h="595334" w="596079">
                <a:moveTo>
                  <a:pt x="0" y="0"/>
                </a:moveTo>
                <a:lnTo>
                  <a:pt x="596079" y="0"/>
                </a:lnTo>
                <a:lnTo>
                  <a:pt x="596079" y="595334"/>
                </a:lnTo>
                <a:lnTo>
                  <a:pt x="0" y="595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-3304518" y="7593735"/>
            <a:ext cx="7249299" cy="7438647"/>
          </a:xfrm>
          <a:custGeom>
            <a:avLst/>
            <a:gdLst/>
            <a:ahLst/>
            <a:cxnLst/>
            <a:rect r="r" b="b" t="t" l="l"/>
            <a:pathLst>
              <a:path h="7438647" w="7249299">
                <a:moveTo>
                  <a:pt x="0" y="0"/>
                </a:moveTo>
                <a:lnTo>
                  <a:pt x="7249300" y="0"/>
                </a:lnTo>
                <a:lnTo>
                  <a:pt x="7249300" y="7438647"/>
                </a:lnTo>
                <a:lnTo>
                  <a:pt x="0" y="7438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2216285" y="6861176"/>
            <a:ext cx="4851789" cy="1196775"/>
          </a:xfrm>
          <a:custGeom>
            <a:avLst/>
            <a:gdLst/>
            <a:ahLst/>
            <a:cxnLst/>
            <a:rect r="r" b="b" t="t" l="l"/>
            <a:pathLst>
              <a:path h="1196775" w="4851789">
                <a:moveTo>
                  <a:pt x="0" y="0"/>
                </a:moveTo>
                <a:lnTo>
                  <a:pt x="4851788" y="0"/>
                </a:lnTo>
                <a:lnTo>
                  <a:pt x="4851788" y="1196775"/>
                </a:lnTo>
                <a:lnTo>
                  <a:pt x="0" y="1196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240721" y="4803765"/>
            <a:ext cx="4927444" cy="1943111"/>
          </a:xfrm>
          <a:custGeom>
            <a:avLst/>
            <a:gdLst/>
            <a:ahLst/>
            <a:cxnLst/>
            <a:rect r="r" b="b" t="t" l="l"/>
            <a:pathLst>
              <a:path h="1943111" w="4927444">
                <a:moveTo>
                  <a:pt x="0" y="0"/>
                </a:moveTo>
                <a:lnTo>
                  <a:pt x="4927444" y="0"/>
                </a:lnTo>
                <a:lnTo>
                  <a:pt x="4927444" y="1943111"/>
                </a:lnTo>
                <a:lnTo>
                  <a:pt x="0" y="19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-73857" b="-36015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9872268" y="2241981"/>
            <a:ext cx="7820320" cy="237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935"/>
              </a:lnSpc>
            </a:pPr>
            <a:r>
              <a:rPr lang="en-US" sz="5935">
                <a:solidFill>
                  <a:srgbClr val="2D2D2D"/>
                </a:solidFill>
                <a:latin typeface="Poppins Bold"/>
              </a:rPr>
              <a:t>A</a:t>
            </a:r>
          </a:p>
          <a:p>
            <a:pPr algn="r">
              <a:lnSpc>
                <a:spcPts val="6113"/>
              </a:lnSpc>
            </a:pPr>
            <a:r>
              <a:rPr lang="en-US" sz="5935">
                <a:solidFill>
                  <a:srgbClr val="2D2D2D"/>
                </a:solidFill>
                <a:latin typeface="Poppins Bold"/>
              </a:rPr>
              <a:t>Associação dos</a:t>
            </a:r>
          </a:p>
          <a:p>
            <a:pPr algn="r">
              <a:lnSpc>
                <a:spcPts val="6113"/>
              </a:lnSpc>
            </a:pPr>
            <a:r>
              <a:rPr lang="en-US" sz="5935">
                <a:solidFill>
                  <a:srgbClr val="2D2D2D"/>
                </a:solidFill>
                <a:latin typeface="Poppins Bold"/>
              </a:rPr>
              <a:t>Lojistas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378762" y="6052417"/>
            <a:ext cx="8415732" cy="1617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42"/>
              </a:lnSpc>
            </a:pPr>
            <a:r>
              <a:rPr lang="en-US" sz="5220">
                <a:solidFill>
                  <a:srgbClr val="FFFFFF"/>
                </a:solidFill>
                <a:latin typeface="Poppins Semi-Bold"/>
              </a:rPr>
              <a:t>Apresentação</a:t>
            </a:r>
          </a:p>
          <a:p>
            <a:pPr>
              <a:lnSpc>
                <a:spcPts val="5612"/>
              </a:lnSpc>
            </a:pPr>
            <a:r>
              <a:rPr lang="en-US" sz="4220">
                <a:solidFill>
                  <a:srgbClr val="FFFFFF"/>
                </a:solidFill>
                <a:latin typeface="Poppins Semi-Bold"/>
              </a:rPr>
              <a:t>Proposta Comercial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363442" y="7688985"/>
            <a:ext cx="5692115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64"/>
              </a:lnSpc>
            </a:pPr>
            <a:r>
              <a:rPr lang="en-US" sz="3720">
                <a:solidFill>
                  <a:srgbClr val="FFFFFF"/>
                </a:solidFill>
                <a:latin typeface="Poppins Semi-Bold"/>
              </a:rPr>
              <a:t>De Serviços | 2024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872268" y="4703000"/>
            <a:ext cx="7782473" cy="1123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20"/>
              </a:lnSpc>
            </a:pPr>
            <a:r>
              <a:rPr lang="en-US" sz="3702">
                <a:solidFill>
                  <a:srgbClr val="2D2D2D"/>
                </a:solidFill>
                <a:latin typeface="Poppins Bold"/>
              </a:rPr>
              <a:t>DO SHOPPING CENTER IGUATEMI CAMPINAS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349871" y="729707"/>
            <a:ext cx="5717813" cy="913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15"/>
              </a:lnSpc>
            </a:pPr>
            <a:r>
              <a:rPr lang="en-US" sz="2929">
                <a:solidFill>
                  <a:srgbClr val="000000"/>
                </a:solidFill>
                <a:latin typeface="Poppins Medium"/>
              </a:rPr>
              <a:t>Britos Treinamentos Brigada de Incêndio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614242" y="9235819"/>
            <a:ext cx="4547707" cy="491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50"/>
              </a:lnSpc>
            </a:pPr>
            <a:r>
              <a:rPr lang="en-US" sz="3202">
                <a:solidFill>
                  <a:srgbClr val="000000"/>
                </a:solidFill>
                <a:latin typeface="Poppins Semi-Bold"/>
                <a:hlinkClick r:id="rId18" tooltip="https://www.instagram.com/consultoriabritos/"/>
              </a:rPr>
              <a:t>@consultoriabritos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2218950" y="8986700"/>
            <a:ext cx="3942999" cy="284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19"/>
              </a:lnSpc>
            </a:pPr>
            <a:r>
              <a:rPr lang="en-US" sz="1859">
                <a:solidFill>
                  <a:srgbClr val="000000"/>
                </a:solidFill>
                <a:latin typeface="Poppins"/>
              </a:rPr>
              <a:t>Visite Nosso Instagram</a:t>
            </a:r>
          </a:p>
        </p:txBody>
      </p:sp>
      <p:pic>
        <p:nvPicPr>
          <p:cNvPr name="Picture 48" id="48">
            <a:hlinkClick action="ppaction://media"/>
          </p:cNvPr>
          <p:cNvPicPr>
            <a:picLocks noChangeAspect="true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>
                  <p14:fade in="1100" out="23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48"/>
                </p:tgtEl>
              </p:cBhvr>
            </p:cmd>
            <p:audio>
              <p:cMediaNode vol="100000" showWhenStopped="false">
                <p:cTn/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43670" y="0"/>
            <a:ext cx="16929125" cy="10287000"/>
          </a:xfrm>
          <a:custGeom>
            <a:avLst/>
            <a:gdLst/>
            <a:ahLst/>
            <a:cxnLst/>
            <a:rect r="r" b="b" t="t" l="l"/>
            <a:pathLst>
              <a:path h="10287000" w="16929125">
                <a:moveTo>
                  <a:pt x="0" y="0"/>
                </a:moveTo>
                <a:lnTo>
                  <a:pt x="16929125" y="0"/>
                </a:lnTo>
                <a:lnTo>
                  <a:pt x="169291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-618" t="-32174" r="0" b="-334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1839" y="0"/>
            <a:ext cx="2295509" cy="10287000"/>
          </a:xfrm>
          <a:custGeom>
            <a:avLst/>
            <a:gdLst/>
            <a:ahLst/>
            <a:cxnLst/>
            <a:rect r="r" b="b" t="t" l="l"/>
            <a:pathLst>
              <a:path h="10287000" w="2295509">
                <a:moveTo>
                  <a:pt x="0" y="0"/>
                </a:moveTo>
                <a:lnTo>
                  <a:pt x="2295509" y="0"/>
                </a:lnTo>
                <a:lnTo>
                  <a:pt x="22955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-4564" t="-32174" r="-637488" b="-3341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6163280" y="-5686842"/>
            <a:ext cx="14680367" cy="14680367"/>
            <a:chOff x="0" y="0"/>
            <a:chExt cx="837653" cy="83765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4657027" y="-3456726"/>
            <a:ext cx="12502588" cy="11914587"/>
            <a:chOff x="0" y="0"/>
            <a:chExt cx="852913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3739860" y="-3414336"/>
            <a:ext cx="11087352" cy="11087308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7439" r="-34878" b="-17439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5770060" y="7579618"/>
            <a:ext cx="2389621" cy="2389612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34335" r="-72126" b="-37792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-637099">
            <a:off x="-2679712" y="8184871"/>
            <a:ext cx="6156745" cy="6317556"/>
          </a:xfrm>
          <a:custGeom>
            <a:avLst/>
            <a:gdLst/>
            <a:ahLst/>
            <a:cxnLst/>
            <a:rect r="r" b="b" t="t" l="l"/>
            <a:pathLst>
              <a:path h="6317556" w="6156745">
                <a:moveTo>
                  <a:pt x="0" y="0"/>
                </a:moveTo>
                <a:lnTo>
                  <a:pt x="6156745" y="0"/>
                </a:lnTo>
                <a:lnTo>
                  <a:pt x="6156745" y="6317555"/>
                </a:lnTo>
                <a:lnTo>
                  <a:pt x="0" y="6317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0" y="680058"/>
            <a:ext cx="2620506" cy="6992914"/>
          </a:xfrm>
          <a:custGeom>
            <a:avLst/>
            <a:gdLst/>
            <a:ahLst/>
            <a:cxnLst/>
            <a:rect r="r" b="b" t="t" l="l"/>
            <a:pathLst>
              <a:path h="6992914" w="2620506">
                <a:moveTo>
                  <a:pt x="0" y="0"/>
                </a:moveTo>
                <a:lnTo>
                  <a:pt x="2620506" y="0"/>
                </a:lnTo>
                <a:lnTo>
                  <a:pt x="2620506" y="6992914"/>
                </a:lnTo>
                <a:lnTo>
                  <a:pt x="0" y="6992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4566" r="-207064" b="-50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312329" y="5035363"/>
            <a:ext cx="4742781" cy="4742781"/>
          </a:xfrm>
          <a:custGeom>
            <a:avLst/>
            <a:gdLst/>
            <a:ahLst/>
            <a:cxnLst/>
            <a:rect r="r" b="b" t="t" l="l"/>
            <a:pathLst>
              <a:path h="4742781" w="4742781">
                <a:moveTo>
                  <a:pt x="0" y="0"/>
                </a:moveTo>
                <a:lnTo>
                  <a:pt x="4742781" y="0"/>
                </a:lnTo>
                <a:lnTo>
                  <a:pt x="4742781" y="4742781"/>
                </a:lnTo>
                <a:lnTo>
                  <a:pt x="0" y="47427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379274" y="536991"/>
            <a:ext cx="823612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Sobre Nós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905325" y="7631522"/>
            <a:ext cx="3662987" cy="450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49"/>
              </a:lnSpc>
            </a:pPr>
            <a:r>
              <a:rPr lang="en-US" sz="2874">
                <a:solidFill>
                  <a:srgbClr val="D6801C"/>
                </a:solidFill>
                <a:latin typeface="Poppins Ultra-Bold"/>
              </a:rPr>
              <a:t>João Carlos Brito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762815" y="8318955"/>
            <a:ext cx="5789449" cy="684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29"/>
              </a:lnSpc>
            </a:pPr>
            <a:r>
              <a:rPr lang="en-US" sz="2191">
                <a:solidFill>
                  <a:srgbClr val="824C0E"/>
                </a:solidFill>
                <a:latin typeface="Poppins Medium"/>
              </a:rPr>
              <a:t>Britos Treinamentos Brigada</a:t>
            </a:r>
          </a:p>
          <a:p>
            <a:pPr algn="r">
              <a:lnSpc>
                <a:spcPts val="2629"/>
              </a:lnSpc>
            </a:pPr>
            <a:r>
              <a:rPr lang="en-US" sz="2191">
                <a:solidFill>
                  <a:srgbClr val="824C0E"/>
                </a:solidFill>
                <a:latin typeface="Poppins Medium"/>
              </a:rPr>
              <a:t>de Incêndio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219749" y="8024182"/>
            <a:ext cx="4347091" cy="337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40"/>
              </a:lnSpc>
            </a:pPr>
            <a:r>
              <a:rPr lang="en-US" sz="2116">
                <a:solidFill>
                  <a:srgbClr val="824C0E"/>
                </a:solidFill>
                <a:latin typeface="Poppins Medium"/>
              </a:rPr>
              <a:t>CEO - Bombeiro Civil Mestre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035284" y="1805243"/>
            <a:ext cx="8584508" cy="2939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6"/>
              </a:lnSpc>
              <a:spcBef>
                <a:spcPct val="0"/>
              </a:spcBef>
            </a:pPr>
            <a:r>
              <a:rPr lang="en-US" sz="2397">
                <a:solidFill>
                  <a:srgbClr val="000000"/>
                </a:solidFill>
                <a:latin typeface="Poppins Medium"/>
              </a:rPr>
              <a:t>A Britos Treinamentos - Brigada de Incêndio e Emergências oferece Cursos e Treinamentos que abrangem todos os princípios e aspectos necessários para a Formação, Reciclagem e Atualização de suas Equipes de Brigada de Incêndio e Emergências, sendo Treinadas, Qualificadas e Capacitadas como Brigadistas</a:t>
            </a:r>
            <a:r>
              <a:rPr lang="en-US" sz="2397">
                <a:solidFill>
                  <a:srgbClr val="000000"/>
                </a:solidFill>
                <a:latin typeface="Poppins Medium"/>
              </a:rPr>
              <a:t>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030890" y="4925687"/>
            <a:ext cx="8584508" cy="1263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6"/>
              </a:lnSpc>
              <a:spcBef>
                <a:spcPct val="0"/>
              </a:spcBef>
            </a:pPr>
            <a:r>
              <a:rPr lang="en-US" sz="2397">
                <a:solidFill>
                  <a:srgbClr val="000000"/>
                </a:solidFill>
                <a:latin typeface="Poppins Medium"/>
              </a:rPr>
              <a:t>Disponibilizamos todo o Suporte Técnico Necessário para deixar suas Equipes de Brigada de Incêndio sempre em Dia e Atualizadas.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144000" y="6313638"/>
            <a:ext cx="8367076" cy="1136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5"/>
              </a:lnSpc>
            </a:pPr>
            <a:r>
              <a:rPr lang="en-US" sz="2397" spc="124">
                <a:solidFill>
                  <a:srgbClr val="2D2D2D"/>
                </a:solidFill>
                <a:latin typeface="Poppins Bold"/>
              </a:rPr>
              <a:t>GERENCIAMENTO DE RISCO</a:t>
            </a:r>
          </a:p>
          <a:p>
            <a:pPr algn="ctr">
              <a:lnSpc>
                <a:spcPts val="2925"/>
              </a:lnSpc>
            </a:pPr>
            <a:r>
              <a:rPr lang="en-US" sz="2397" spc="124">
                <a:solidFill>
                  <a:srgbClr val="2D2D2D"/>
                </a:solidFill>
                <a:latin typeface="Poppins Bold"/>
              </a:rPr>
              <a:t>TÉCNICAS DE PREVENÇÃO CONTRA INCÊNDIO</a:t>
            </a:r>
          </a:p>
          <a:p>
            <a:pPr algn="ctr">
              <a:lnSpc>
                <a:spcPts val="2925"/>
              </a:lnSpc>
            </a:pPr>
            <a:r>
              <a:rPr lang="en-US" sz="2397" spc="124">
                <a:solidFill>
                  <a:srgbClr val="2D2D2D"/>
                </a:solidFill>
                <a:latin typeface="Poppins Bold"/>
              </a:rPr>
              <a:t>PLANO DE EMERGÊNCIA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15517" y="9012575"/>
            <a:ext cx="5152795" cy="67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34"/>
              </a:lnSpc>
            </a:pPr>
            <a:r>
              <a:rPr lang="en-US" sz="2195">
                <a:solidFill>
                  <a:srgbClr val="824C0E"/>
                </a:solidFill>
                <a:latin typeface="Poppins Medium"/>
              </a:rPr>
              <a:t>Técnico de Prevenção e</a:t>
            </a:r>
          </a:p>
          <a:p>
            <a:pPr algn="r">
              <a:lnSpc>
                <a:spcPts val="2634"/>
              </a:lnSpc>
            </a:pPr>
            <a:r>
              <a:rPr lang="en-US" sz="2195">
                <a:solidFill>
                  <a:srgbClr val="824C0E"/>
                </a:solidFill>
                <a:latin typeface="Poppins Medium"/>
              </a:rPr>
              <a:t>Emergências Industriais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546308" y="9645380"/>
            <a:ext cx="5022004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40"/>
              </a:lnSpc>
            </a:pPr>
            <a:r>
              <a:rPr lang="en-US" sz="2200">
                <a:solidFill>
                  <a:srgbClr val="824C0E"/>
                </a:solidFill>
                <a:latin typeface="Poppins Medium"/>
              </a:rPr>
              <a:t>Técnico de Segurança do Trabalho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13193" y="-234879"/>
            <a:ext cx="18514386" cy="10521879"/>
          </a:xfrm>
          <a:custGeom>
            <a:avLst/>
            <a:gdLst/>
            <a:ahLst/>
            <a:cxnLst/>
            <a:rect r="r" b="b" t="t" l="l"/>
            <a:pathLst>
              <a:path h="10521879" w="18514386">
                <a:moveTo>
                  <a:pt x="18514386" y="0"/>
                </a:moveTo>
                <a:lnTo>
                  <a:pt x="0" y="0"/>
                </a:lnTo>
                <a:lnTo>
                  <a:pt x="0" y="10521879"/>
                </a:lnTo>
                <a:lnTo>
                  <a:pt x="18514386" y="10521879"/>
                </a:lnTo>
                <a:lnTo>
                  <a:pt x="18514386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-15996" r="0" b="-599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536367" y="-5788135"/>
            <a:ext cx="14680367" cy="14680367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979347" y="-3895044"/>
            <a:ext cx="12749717" cy="12150094"/>
            <a:chOff x="0" y="0"/>
            <a:chExt cx="85291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009326" y="2296106"/>
            <a:ext cx="5151489" cy="6044669"/>
            <a:chOff x="0" y="0"/>
            <a:chExt cx="1356771" cy="15920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56771" cy="1592011"/>
            </a:xfrm>
            <a:custGeom>
              <a:avLst/>
              <a:gdLst/>
              <a:ahLst/>
              <a:cxnLst/>
              <a:rect r="r" b="b" t="t" l="l"/>
              <a:pathLst>
                <a:path h="1592011" w="1356771">
                  <a:moveTo>
                    <a:pt x="76645" y="0"/>
                  </a:moveTo>
                  <a:lnTo>
                    <a:pt x="1280125" y="0"/>
                  </a:lnTo>
                  <a:cubicBezTo>
                    <a:pt x="1322456" y="0"/>
                    <a:pt x="1356771" y="34315"/>
                    <a:pt x="1356771" y="76645"/>
                  </a:cubicBezTo>
                  <a:lnTo>
                    <a:pt x="1356771" y="1515366"/>
                  </a:lnTo>
                  <a:cubicBezTo>
                    <a:pt x="1356771" y="1557696"/>
                    <a:pt x="1322456" y="1592011"/>
                    <a:pt x="1280125" y="1592011"/>
                  </a:cubicBezTo>
                  <a:lnTo>
                    <a:pt x="76645" y="1592011"/>
                  </a:lnTo>
                  <a:cubicBezTo>
                    <a:pt x="34315" y="1592011"/>
                    <a:pt x="0" y="1557696"/>
                    <a:pt x="0" y="1515366"/>
                  </a:cubicBezTo>
                  <a:lnTo>
                    <a:pt x="0" y="76645"/>
                  </a:lnTo>
                  <a:cubicBezTo>
                    <a:pt x="0" y="34315"/>
                    <a:pt x="34315" y="0"/>
                    <a:pt x="766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356771" cy="1649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629218" y="2406708"/>
            <a:ext cx="2197853" cy="1378033"/>
          </a:xfrm>
          <a:custGeom>
            <a:avLst/>
            <a:gdLst/>
            <a:ahLst/>
            <a:cxnLst/>
            <a:rect r="r" b="b" t="t" l="l"/>
            <a:pathLst>
              <a:path h="1378033" w="2197853">
                <a:moveTo>
                  <a:pt x="0" y="0"/>
                </a:moveTo>
                <a:lnTo>
                  <a:pt x="2197853" y="0"/>
                </a:lnTo>
                <a:lnTo>
                  <a:pt x="2197853" y="1378033"/>
                </a:lnTo>
                <a:lnTo>
                  <a:pt x="0" y="1378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0" t="-33185" r="-42350" b="-39051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085386" y="3839156"/>
            <a:ext cx="987862" cy="436830"/>
          </a:xfrm>
          <a:custGeom>
            <a:avLst/>
            <a:gdLst/>
            <a:ahLst/>
            <a:cxnLst/>
            <a:rect r="r" b="b" t="t" l="l"/>
            <a:pathLst>
              <a:path h="436830" w="987862">
                <a:moveTo>
                  <a:pt x="0" y="0"/>
                </a:moveTo>
                <a:lnTo>
                  <a:pt x="987862" y="0"/>
                </a:lnTo>
                <a:lnTo>
                  <a:pt x="987862" y="436829"/>
                </a:lnTo>
                <a:lnTo>
                  <a:pt x="0" y="436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608" t="-326047" r="-79938" b="-65360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182120" y="3731292"/>
            <a:ext cx="753479" cy="629840"/>
          </a:xfrm>
          <a:custGeom>
            <a:avLst/>
            <a:gdLst/>
            <a:ahLst/>
            <a:cxnLst/>
            <a:rect r="r" b="b" t="t" l="l"/>
            <a:pathLst>
              <a:path h="629840" w="753479">
                <a:moveTo>
                  <a:pt x="0" y="0"/>
                </a:moveTo>
                <a:lnTo>
                  <a:pt x="753479" y="0"/>
                </a:lnTo>
                <a:lnTo>
                  <a:pt x="753479" y="629841"/>
                </a:lnTo>
                <a:lnTo>
                  <a:pt x="0" y="629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33" t="-163701" r="-41795" b="-14384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094949" y="3803791"/>
            <a:ext cx="887600" cy="530105"/>
          </a:xfrm>
          <a:custGeom>
            <a:avLst/>
            <a:gdLst/>
            <a:ahLst/>
            <a:cxnLst/>
            <a:rect r="r" b="b" t="t" l="l"/>
            <a:pathLst>
              <a:path h="530105" w="887600">
                <a:moveTo>
                  <a:pt x="0" y="0"/>
                </a:moveTo>
                <a:lnTo>
                  <a:pt x="887600" y="0"/>
                </a:lnTo>
                <a:lnTo>
                  <a:pt x="887600" y="530104"/>
                </a:lnTo>
                <a:lnTo>
                  <a:pt x="0" y="530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739" t="-574329" r="-84503" b="-1568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82706" y="3678815"/>
            <a:ext cx="975769" cy="655080"/>
          </a:xfrm>
          <a:custGeom>
            <a:avLst/>
            <a:gdLst/>
            <a:ahLst/>
            <a:cxnLst/>
            <a:rect r="r" b="b" t="t" l="l"/>
            <a:pathLst>
              <a:path h="655080" w="975769">
                <a:moveTo>
                  <a:pt x="0" y="0"/>
                </a:moveTo>
                <a:lnTo>
                  <a:pt x="975769" y="0"/>
                </a:lnTo>
                <a:lnTo>
                  <a:pt x="975769" y="655080"/>
                </a:lnTo>
                <a:lnTo>
                  <a:pt x="0" y="655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603" t="-31977" r="-48808" b="-406674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140703" y="4443454"/>
            <a:ext cx="812841" cy="504253"/>
          </a:xfrm>
          <a:custGeom>
            <a:avLst/>
            <a:gdLst/>
            <a:ahLst/>
            <a:cxnLst/>
            <a:rect r="r" b="b" t="t" l="l"/>
            <a:pathLst>
              <a:path h="504253" w="812841">
                <a:moveTo>
                  <a:pt x="0" y="0"/>
                </a:moveTo>
                <a:lnTo>
                  <a:pt x="812841" y="0"/>
                </a:lnTo>
                <a:lnTo>
                  <a:pt x="812841" y="504252"/>
                </a:lnTo>
                <a:lnTo>
                  <a:pt x="0" y="504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991" t="-165433" r="-50104" b="-305122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128397" y="3822294"/>
            <a:ext cx="917071" cy="420657"/>
          </a:xfrm>
          <a:custGeom>
            <a:avLst/>
            <a:gdLst/>
            <a:ahLst/>
            <a:cxnLst/>
            <a:rect r="r" b="b" t="t" l="l"/>
            <a:pathLst>
              <a:path h="420657" w="917071">
                <a:moveTo>
                  <a:pt x="0" y="0"/>
                </a:moveTo>
                <a:lnTo>
                  <a:pt x="917071" y="0"/>
                </a:lnTo>
                <a:lnTo>
                  <a:pt x="917071" y="420656"/>
                </a:lnTo>
                <a:lnTo>
                  <a:pt x="0" y="420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256" t="-329928" r="-42796" b="-26790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188924" y="4306356"/>
            <a:ext cx="627341" cy="789936"/>
          </a:xfrm>
          <a:custGeom>
            <a:avLst/>
            <a:gdLst/>
            <a:ahLst/>
            <a:cxnLst/>
            <a:rect r="r" b="b" t="t" l="l"/>
            <a:pathLst>
              <a:path h="789936" w="627341">
                <a:moveTo>
                  <a:pt x="0" y="0"/>
                </a:moveTo>
                <a:lnTo>
                  <a:pt x="627342" y="0"/>
                </a:lnTo>
                <a:lnTo>
                  <a:pt x="627342" y="789937"/>
                </a:lnTo>
                <a:lnTo>
                  <a:pt x="0" y="789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706" t="-235711" r="-75740" b="-3200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871923" y="4485507"/>
            <a:ext cx="1035767" cy="473230"/>
          </a:xfrm>
          <a:custGeom>
            <a:avLst/>
            <a:gdLst/>
            <a:ahLst/>
            <a:cxnLst/>
            <a:rect r="r" b="b" t="t" l="l"/>
            <a:pathLst>
              <a:path h="473230" w="1035767">
                <a:moveTo>
                  <a:pt x="0" y="0"/>
                </a:moveTo>
                <a:lnTo>
                  <a:pt x="1035767" y="0"/>
                </a:lnTo>
                <a:lnTo>
                  <a:pt x="1035767" y="473229"/>
                </a:lnTo>
                <a:lnTo>
                  <a:pt x="0" y="473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301" t="-33411" r="-35301" b="-530413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742335" y="4361133"/>
            <a:ext cx="1200600" cy="725635"/>
          </a:xfrm>
          <a:custGeom>
            <a:avLst/>
            <a:gdLst/>
            <a:ahLst/>
            <a:cxnLst/>
            <a:rect r="r" b="b" t="t" l="l"/>
            <a:pathLst>
              <a:path h="725635" w="1200600">
                <a:moveTo>
                  <a:pt x="0" y="0"/>
                </a:moveTo>
                <a:lnTo>
                  <a:pt x="1200600" y="0"/>
                </a:lnTo>
                <a:lnTo>
                  <a:pt x="1200600" y="725635"/>
                </a:lnTo>
                <a:lnTo>
                  <a:pt x="0" y="725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923" t="-209781" r="-82147" b="-475786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012677" y="4428227"/>
            <a:ext cx="995318" cy="534706"/>
          </a:xfrm>
          <a:custGeom>
            <a:avLst/>
            <a:gdLst/>
            <a:ahLst/>
            <a:cxnLst/>
            <a:rect r="r" b="b" t="t" l="l"/>
            <a:pathLst>
              <a:path h="534706" w="995318">
                <a:moveTo>
                  <a:pt x="0" y="0"/>
                </a:moveTo>
                <a:lnTo>
                  <a:pt x="995317" y="0"/>
                </a:lnTo>
                <a:lnTo>
                  <a:pt x="995317" y="534706"/>
                </a:lnTo>
                <a:lnTo>
                  <a:pt x="0" y="534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340" t="-398874" r="-60842" b="-332344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140703" y="5122346"/>
            <a:ext cx="890580" cy="463894"/>
          </a:xfrm>
          <a:custGeom>
            <a:avLst/>
            <a:gdLst/>
            <a:ahLst/>
            <a:cxnLst/>
            <a:rect r="r" b="b" t="t" l="l"/>
            <a:pathLst>
              <a:path h="463894" w="890580">
                <a:moveTo>
                  <a:pt x="0" y="0"/>
                </a:moveTo>
                <a:lnTo>
                  <a:pt x="890579" y="0"/>
                </a:lnTo>
                <a:lnTo>
                  <a:pt x="890579" y="463894"/>
                </a:lnTo>
                <a:lnTo>
                  <a:pt x="0" y="46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566" t="-504234" r="-45119" b="-128482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291244" y="5238889"/>
            <a:ext cx="937714" cy="276669"/>
          </a:xfrm>
          <a:custGeom>
            <a:avLst/>
            <a:gdLst/>
            <a:ahLst/>
            <a:cxnLst/>
            <a:rect r="r" b="b" t="t" l="l"/>
            <a:pathLst>
              <a:path h="276669" w="937714">
                <a:moveTo>
                  <a:pt x="0" y="0"/>
                </a:moveTo>
                <a:lnTo>
                  <a:pt x="937714" y="0"/>
                </a:lnTo>
                <a:lnTo>
                  <a:pt x="937714" y="276669"/>
                </a:lnTo>
                <a:lnTo>
                  <a:pt x="0" y="276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141" t="-1141988" r="-46915" b="-17666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446472" y="5186830"/>
            <a:ext cx="1357052" cy="346596"/>
          </a:xfrm>
          <a:custGeom>
            <a:avLst/>
            <a:gdLst/>
            <a:ahLst/>
            <a:cxnLst/>
            <a:rect r="r" b="b" t="t" l="l"/>
            <a:pathLst>
              <a:path h="346596" w="1357052">
                <a:moveTo>
                  <a:pt x="0" y="0"/>
                </a:moveTo>
                <a:lnTo>
                  <a:pt x="1357053" y="0"/>
                </a:lnTo>
                <a:lnTo>
                  <a:pt x="1357053" y="346596"/>
                </a:lnTo>
                <a:lnTo>
                  <a:pt x="0" y="3465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066" t="-48280" r="-37873" b="-1013732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859864" y="5078320"/>
            <a:ext cx="1195955" cy="507920"/>
          </a:xfrm>
          <a:custGeom>
            <a:avLst/>
            <a:gdLst/>
            <a:ahLst/>
            <a:cxnLst/>
            <a:rect r="r" b="b" t="t" l="l"/>
            <a:pathLst>
              <a:path h="507920" w="1195955">
                <a:moveTo>
                  <a:pt x="0" y="0"/>
                </a:moveTo>
                <a:lnTo>
                  <a:pt x="1195955" y="0"/>
                </a:lnTo>
                <a:lnTo>
                  <a:pt x="1195955" y="507920"/>
                </a:lnTo>
                <a:lnTo>
                  <a:pt x="0" y="507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407" t="-148359" r="-40570" b="-50921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017064" y="7115183"/>
            <a:ext cx="953701" cy="372326"/>
          </a:xfrm>
          <a:custGeom>
            <a:avLst/>
            <a:gdLst/>
            <a:ahLst/>
            <a:cxnLst/>
            <a:rect r="r" b="b" t="t" l="l"/>
            <a:pathLst>
              <a:path h="372326" w="953701">
                <a:moveTo>
                  <a:pt x="0" y="0"/>
                </a:moveTo>
                <a:lnTo>
                  <a:pt x="953701" y="0"/>
                </a:lnTo>
                <a:lnTo>
                  <a:pt x="953701" y="372325"/>
                </a:lnTo>
                <a:lnTo>
                  <a:pt x="0" y="372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3420" t="-708879" r="-3421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084918" y="6501009"/>
            <a:ext cx="914263" cy="417409"/>
          </a:xfrm>
          <a:custGeom>
            <a:avLst/>
            <a:gdLst/>
            <a:ahLst/>
            <a:cxnLst/>
            <a:rect r="r" b="b" t="t" l="l"/>
            <a:pathLst>
              <a:path h="417409" w="914263">
                <a:moveTo>
                  <a:pt x="0" y="0"/>
                </a:moveTo>
                <a:lnTo>
                  <a:pt x="914262" y="0"/>
                </a:lnTo>
                <a:lnTo>
                  <a:pt x="914262" y="417410"/>
                </a:lnTo>
                <a:lnTo>
                  <a:pt x="0" y="417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798" t="-565854" r="-55198" b="-175222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107425" y="7139007"/>
            <a:ext cx="619608" cy="341673"/>
          </a:xfrm>
          <a:custGeom>
            <a:avLst/>
            <a:gdLst/>
            <a:ahLst/>
            <a:cxnLst/>
            <a:rect r="r" b="b" t="t" l="l"/>
            <a:pathLst>
              <a:path h="341673" w="619608">
                <a:moveTo>
                  <a:pt x="0" y="0"/>
                </a:moveTo>
                <a:lnTo>
                  <a:pt x="619608" y="0"/>
                </a:lnTo>
                <a:lnTo>
                  <a:pt x="619608" y="341673"/>
                </a:lnTo>
                <a:lnTo>
                  <a:pt x="0" y="341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002" t="-441755" r="-42729" b="-69923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657321" y="7015250"/>
            <a:ext cx="802309" cy="462686"/>
          </a:xfrm>
          <a:custGeom>
            <a:avLst/>
            <a:gdLst/>
            <a:ahLst/>
            <a:cxnLst/>
            <a:rect r="r" b="b" t="t" l="l"/>
            <a:pathLst>
              <a:path h="462686" w="802309">
                <a:moveTo>
                  <a:pt x="0" y="0"/>
                </a:moveTo>
                <a:lnTo>
                  <a:pt x="802309" y="0"/>
                </a:lnTo>
                <a:lnTo>
                  <a:pt x="802309" y="462686"/>
                </a:lnTo>
                <a:lnTo>
                  <a:pt x="0" y="46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740" t="-13651" r="-38052" b="-425185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095465" y="6972603"/>
            <a:ext cx="921598" cy="580461"/>
          </a:xfrm>
          <a:custGeom>
            <a:avLst/>
            <a:gdLst/>
            <a:ahLst/>
            <a:cxnLst/>
            <a:rect r="r" b="b" t="t" l="l"/>
            <a:pathLst>
              <a:path h="580461" w="921598">
                <a:moveTo>
                  <a:pt x="0" y="0"/>
                </a:moveTo>
                <a:lnTo>
                  <a:pt x="921599" y="0"/>
                </a:lnTo>
                <a:lnTo>
                  <a:pt x="921599" y="580461"/>
                </a:lnTo>
                <a:lnTo>
                  <a:pt x="0" y="58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740" t="-222535" r="-38052" b="-170833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834790" y="7099801"/>
            <a:ext cx="708967" cy="403088"/>
          </a:xfrm>
          <a:custGeom>
            <a:avLst/>
            <a:gdLst/>
            <a:ahLst/>
            <a:cxnLst/>
            <a:rect r="r" b="b" t="t" l="l"/>
            <a:pathLst>
              <a:path h="403088" w="708967">
                <a:moveTo>
                  <a:pt x="0" y="0"/>
                </a:moveTo>
                <a:lnTo>
                  <a:pt x="708967" y="0"/>
                </a:lnTo>
                <a:lnTo>
                  <a:pt x="708967" y="403089"/>
                </a:lnTo>
                <a:lnTo>
                  <a:pt x="0" y="403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4356" t="-187619" r="-43160" b="-32998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5504062" y="7061614"/>
            <a:ext cx="513457" cy="445657"/>
          </a:xfrm>
          <a:custGeom>
            <a:avLst/>
            <a:gdLst/>
            <a:ahLst/>
            <a:cxnLst/>
            <a:rect r="r" b="b" t="t" l="l"/>
            <a:pathLst>
              <a:path h="445657" w="513457">
                <a:moveTo>
                  <a:pt x="0" y="0"/>
                </a:moveTo>
                <a:lnTo>
                  <a:pt x="513457" y="0"/>
                </a:lnTo>
                <a:lnTo>
                  <a:pt x="513457" y="445657"/>
                </a:lnTo>
                <a:lnTo>
                  <a:pt x="0" y="445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404" t="-181914" r="-26225" b="-81914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153545" y="6447370"/>
            <a:ext cx="899241" cy="480395"/>
          </a:xfrm>
          <a:custGeom>
            <a:avLst/>
            <a:gdLst/>
            <a:ahLst/>
            <a:cxnLst/>
            <a:rect r="r" b="b" t="t" l="l"/>
            <a:pathLst>
              <a:path h="480395" w="899241">
                <a:moveTo>
                  <a:pt x="0" y="0"/>
                </a:moveTo>
                <a:lnTo>
                  <a:pt x="899240" y="0"/>
                </a:lnTo>
                <a:lnTo>
                  <a:pt x="899240" y="480396"/>
                </a:lnTo>
                <a:lnTo>
                  <a:pt x="0" y="4803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6987" t="-458053" r="-45216" b="-81559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855303" y="5745186"/>
            <a:ext cx="914455" cy="519602"/>
          </a:xfrm>
          <a:custGeom>
            <a:avLst/>
            <a:gdLst/>
            <a:ahLst/>
            <a:cxnLst/>
            <a:rect r="r" b="b" t="t" l="l"/>
            <a:pathLst>
              <a:path h="519602" w="914455">
                <a:moveTo>
                  <a:pt x="0" y="0"/>
                </a:moveTo>
                <a:lnTo>
                  <a:pt x="914455" y="0"/>
                </a:lnTo>
                <a:lnTo>
                  <a:pt x="914455" y="519602"/>
                </a:lnTo>
                <a:lnTo>
                  <a:pt x="0" y="519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8090" t="-19462" r="-39319" b="-435605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3834516" y="5764286"/>
            <a:ext cx="996199" cy="495965"/>
          </a:xfrm>
          <a:custGeom>
            <a:avLst/>
            <a:gdLst/>
            <a:ahLst/>
            <a:cxnLst/>
            <a:rect r="r" b="b" t="t" l="l"/>
            <a:pathLst>
              <a:path h="495965" w="996199">
                <a:moveTo>
                  <a:pt x="0" y="0"/>
                </a:moveTo>
                <a:lnTo>
                  <a:pt x="996199" y="0"/>
                </a:lnTo>
                <a:lnTo>
                  <a:pt x="996199" y="495966"/>
                </a:lnTo>
                <a:lnTo>
                  <a:pt x="0" y="4959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8061" t="-156030" r="-40799" b="-418365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028279" y="5760969"/>
            <a:ext cx="1027540" cy="503819"/>
          </a:xfrm>
          <a:custGeom>
            <a:avLst/>
            <a:gdLst/>
            <a:ahLst/>
            <a:cxnLst/>
            <a:rect r="r" b="b" t="t" l="l"/>
            <a:pathLst>
              <a:path h="503819" w="1027540">
                <a:moveTo>
                  <a:pt x="0" y="0"/>
                </a:moveTo>
                <a:lnTo>
                  <a:pt x="1027540" y="0"/>
                </a:lnTo>
                <a:lnTo>
                  <a:pt x="1027540" y="503819"/>
                </a:lnTo>
                <a:lnTo>
                  <a:pt x="0" y="503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2521" t="-313172" r="-53263" b="-332957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1161440" y="6501009"/>
            <a:ext cx="835754" cy="373117"/>
          </a:xfrm>
          <a:custGeom>
            <a:avLst/>
            <a:gdLst/>
            <a:ahLst/>
            <a:cxnLst/>
            <a:rect r="r" b="b" t="t" l="l"/>
            <a:pathLst>
              <a:path h="373117" w="835754">
                <a:moveTo>
                  <a:pt x="0" y="0"/>
                </a:moveTo>
                <a:lnTo>
                  <a:pt x="835754" y="0"/>
                </a:lnTo>
                <a:lnTo>
                  <a:pt x="835754" y="373117"/>
                </a:lnTo>
                <a:lnTo>
                  <a:pt x="0" y="3731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0022" t="-543620" r="-61326" b="-277632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188004" y="6394283"/>
            <a:ext cx="603456" cy="603456"/>
          </a:xfrm>
          <a:custGeom>
            <a:avLst/>
            <a:gdLst/>
            <a:ahLst/>
            <a:cxnLst/>
            <a:rect r="r" b="b" t="t" l="l"/>
            <a:pathLst>
              <a:path h="603456" w="603456">
                <a:moveTo>
                  <a:pt x="0" y="0"/>
                </a:moveTo>
                <a:lnTo>
                  <a:pt x="603456" y="0"/>
                </a:lnTo>
                <a:lnTo>
                  <a:pt x="603456" y="603455"/>
                </a:lnTo>
                <a:lnTo>
                  <a:pt x="0" y="6034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3901452" y="6447370"/>
            <a:ext cx="907709" cy="439815"/>
          </a:xfrm>
          <a:custGeom>
            <a:avLst/>
            <a:gdLst/>
            <a:ahLst/>
            <a:cxnLst/>
            <a:rect r="r" b="b" t="t" l="l"/>
            <a:pathLst>
              <a:path h="439815" w="907709">
                <a:moveTo>
                  <a:pt x="0" y="0"/>
                </a:moveTo>
                <a:lnTo>
                  <a:pt x="907709" y="0"/>
                </a:lnTo>
                <a:lnTo>
                  <a:pt x="907709" y="439816"/>
                </a:lnTo>
                <a:lnTo>
                  <a:pt x="0" y="439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3801" t="-299868" r="-46949" b="-300007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2140204" y="5745186"/>
            <a:ext cx="640815" cy="578748"/>
          </a:xfrm>
          <a:custGeom>
            <a:avLst/>
            <a:gdLst/>
            <a:ahLst/>
            <a:cxnLst/>
            <a:rect r="r" b="b" t="t" l="l"/>
            <a:pathLst>
              <a:path h="578748" w="640815">
                <a:moveTo>
                  <a:pt x="0" y="0"/>
                </a:moveTo>
                <a:lnTo>
                  <a:pt x="640815" y="0"/>
                </a:lnTo>
                <a:lnTo>
                  <a:pt x="640815" y="578748"/>
                </a:lnTo>
                <a:lnTo>
                  <a:pt x="0" y="578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9392" t="-262517" r="-54212" b="-7763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1075979" y="5834319"/>
            <a:ext cx="1006675" cy="357119"/>
          </a:xfrm>
          <a:custGeom>
            <a:avLst/>
            <a:gdLst/>
            <a:ahLst/>
            <a:cxnLst/>
            <a:rect r="r" b="b" t="t" l="l"/>
            <a:pathLst>
              <a:path h="357119" w="1006675">
                <a:moveTo>
                  <a:pt x="0" y="0"/>
                </a:moveTo>
                <a:lnTo>
                  <a:pt x="1006675" y="0"/>
                </a:lnTo>
                <a:lnTo>
                  <a:pt x="1006675" y="357119"/>
                </a:lnTo>
                <a:lnTo>
                  <a:pt x="0" y="357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0605" t="-658254" r="-84914" b="-672587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3009620" y="7607665"/>
            <a:ext cx="1150901" cy="656910"/>
          </a:xfrm>
          <a:custGeom>
            <a:avLst/>
            <a:gdLst/>
            <a:ahLst/>
            <a:cxnLst/>
            <a:rect r="r" b="b" t="t" l="l"/>
            <a:pathLst>
              <a:path h="656910" w="1150901">
                <a:moveTo>
                  <a:pt x="0" y="0"/>
                </a:moveTo>
                <a:lnTo>
                  <a:pt x="1150901" y="0"/>
                </a:lnTo>
                <a:lnTo>
                  <a:pt x="1150901" y="656910"/>
                </a:lnTo>
                <a:lnTo>
                  <a:pt x="0" y="656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4807" t="-1274968" r="-163703" b="-8428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566976" y="7588649"/>
            <a:ext cx="1019957" cy="659719"/>
          </a:xfrm>
          <a:custGeom>
            <a:avLst/>
            <a:gdLst/>
            <a:ahLst/>
            <a:cxnLst/>
            <a:rect r="r" b="b" t="t" l="l"/>
            <a:pathLst>
              <a:path h="659719" w="1019957">
                <a:moveTo>
                  <a:pt x="0" y="0"/>
                </a:moveTo>
                <a:lnTo>
                  <a:pt x="1019957" y="0"/>
                </a:lnTo>
                <a:lnTo>
                  <a:pt x="1019957" y="659718"/>
                </a:lnTo>
                <a:lnTo>
                  <a:pt x="0" y="659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3032" t="-42340" r="-44871" b="-374118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1617356" y="7734039"/>
            <a:ext cx="985809" cy="417221"/>
          </a:xfrm>
          <a:custGeom>
            <a:avLst/>
            <a:gdLst/>
            <a:ahLst/>
            <a:cxnLst/>
            <a:rect r="r" b="b" t="t" l="l"/>
            <a:pathLst>
              <a:path h="417221" w="985809">
                <a:moveTo>
                  <a:pt x="0" y="0"/>
                </a:moveTo>
                <a:lnTo>
                  <a:pt x="985809" y="0"/>
                </a:lnTo>
                <a:lnTo>
                  <a:pt x="985809" y="417221"/>
                </a:lnTo>
                <a:lnTo>
                  <a:pt x="0" y="4172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731" t="-260731" r="-50930" b="-473755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9542288" y="6348277"/>
            <a:ext cx="1543652" cy="2961558"/>
          </a:xfrm>
          <a:custGeom>
            <a:avLst/>
            <a:gdLst/>
            <a:ahLst/>
            <a:cxnLst/>
            <a:rect r="r" b="b" t="t" l="l"/>
            <a:pathLst>
              <a:path h="2961558" w="1543652">
                <a:moveTo>
                  <a:pt x="0" y="0"/>
                </a:moveTo>
                <a:lnTo>
                  <a:pt x="1543652" y="0"/>
                </a:lnTo>
                <a:lnTo>
                  <a:pt x="1543652" y="2961557"/>
                </a:lnTo>
                <a:lnTo>
                  <a:pt x="0" y="2961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true" flipV="false" rot="0">
            <a:off x="16227468" y="2673512"/>
            <a:ext cx="2089107" cy="5574855"/>
          </a:xfrm>
          <a:custGeom>
            <a:avLst/>
            <a:gdLst/>
            <a:ahLst/>
            <a:cxnLst/>
            <a:rect r="r" b="b" t="t" l="l"/>
            <a:pathLst>
              <a:path h="5574855" w="2089107">
                <a:moveTo>
                  <a:pt x="2089107" y="0"/>
                </a:moveTo>
                <a:lnTo>
                  <a:pt x="0" y="0"/>
                </a:lnTo>
                <a:lnTo>
                  <a:pt x="0" y="5574855"/>
                </a:lnTo>
                <a:lnTo>
                  <a:pt x="2089107" y="5574855"/>
                </a:lnTo>
                <a:lnTo>
                  <a:pt x="2089107" y="0"/>
                </a:lnTo>
                <a:close/>
              </a:path>
            </a:pathLst>
          </a:custGeom>
          <a:blipFill>
            <a:blip r:embed="rId14"/>
            <a:stretch>
              <a:fillRect l="0" t="-14566" r="-207064" b="-501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12182120" y="8340775"/>
            <a:ext cx="2793467" cy="1648398"/>
            <a:chOff x="0" y="0"/>
            <a:chExt cx="3724622" cy="2197864"/>
          </a:xfrm>
        </p:grpSpPr>
        <p:sp>
          <p:nvSpPr>
            <p:cNvPr name="Freeform 49" id="49"/>
            <p:cNvSpPr/>
            <p:nvPr/>
          </p:nvSpPr>
          <p:spPr>
            <a:xfrm flipH="false" flipV="false" rot="30000">
              <a:off x="5257" y="821570"/>
              <a:ext cx="3714108" cy="1221013"/>
            </a:xfrm>
            <a:custGeom>
              <a:avLst/>
              <a:gdLst/>
              <a:ahLst/>
              <a:cxnLst/>
              <a:rect r="r" b="b" t="t" l="l"/>
              <a:pathLst>
                <a:path h="1221013" w="3714108">
                  <a:moveTo>
                    <a:pt x="0" y="0"/>
                  </a:moveTo>
                  <a:lnTo>
                    <a:pt x="3714108" y="0"/>
                  </a:lnTo>
                  <a:lnTo>
                    <a:pt x="3714108" y="1221013"/>
                  </a:lnTo>
                  <a:lnTo>
                    <a:pt x="0" y="1221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743191" y="0"/>
              <a:ext cx="2238241" cy="2197864"/>
            </a:xfrm>
            <a:custGeom>
              <a:avLst/>
              <a:gdLst/>
              <a:ahLst/>
              <a:cxnLst/>
              <a:rect r="r" b="b" t="t" l="l"/>
              <a:pathLst>
                <a:path h="2197864" w="2238241">
                  <a:moveTo>
                    <a:pt x="0" y="0"/>
                  </a:moveTo>
                  <a:lnTo>
                    <a:pt x="2238240" y="0"/>
                  </a:lnTo>
                  <a:lnTo>
                    <a:pt x="2238240" y="2197864"/>
                  </a:lnTo>
                  <a:lnTo>
                    <a:pt x="0" y="2197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1604" t="-62581" r="-61660" b="-64784"/>
              </a:stretch>
            </a:blipFill>
          </p:spPr>
        </p:sp>
        <p:grpSp>
          <p:nvGrpSpPr>
            <p:cNvPr name="Group 51" id="51"/>
            <p:cNvGrpSpPr/>
            <p:nvPr/>
          </p:nvGrpSpPr>
          <p:grpSpPr>
            <a:xfrm rot="0">
              <a:off x="954617" y="217516"/>
              <a:ext cx="1815387" cy="1815387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53" id="53"/>
          <p:cNvGrpSpPr/>
          <p:nvPr/>
        </p:nvGrpSpPr>
        <p:grpSpPr>
          <a:xfrm rot="0">
            <a:off x="1028700" y="335670"/>
            <a:ext cx="6240694" cy="6036050"/>
            <a:chOff x="0" y="0"/>
            <a:chExt cx="812800" cy="786147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786147"/>
            </a:xfrm>
            <a:custGeom>
              <a:avLst/>
              <a:gdLst/>
              <a:ahLst/>
              <a:cxnLst/>
              <a:rect r="r" b="b" t="t" l="l"/>
              <a:pathLst>
                <a:path h="786147" w="812800">
                  <a:moveTo>
                    <a:pt x="115372" y="0"/>
                  </a:moveTo>
                  <a:lnTo>
                    <a:pt x="697428" y="0"/>
                  </a:lnTo>
                  <a:cubicBezTo>
                    <a:pt x="728027" y="0"/>
                    <a:pt x="757372" y="12155"/>
                    <a:pt x="779008" y="33792"/>
                  </a:cubicBezTo>
                  <a:cubicBezTo>
                    <a:pt x="800645" y="55428"/>
                    <a:pt x="812800" y="84773"/>
                    <a:pt x="812800" y="115372"/>
                  </a:cubicBezTo>
                  <a:lnTo>
                    <a:pt x="812800" y="670775"/>
                  </a:lnTo>
                  <a:cubicBezTo>
                    <a:pt x="812800" y="701374"/>
                    <a:pt x="800645" y="730719"/>
                    <a:pt x="779008" y="752355"/>
                  </a:cubicBezTo>
                  <a:cubicBezTo>
                    <a:pt x="757372" y="773992"/>
                    <a:pt x="728027" y="786147"/>
                    <a:pt x="697428" y="786147"/>
                  </a:cubicBezTo>
                  <a:lnTo>
                    <a:pt x="115372" y="786147"/>
                  </a:lnTo>
                  <a:cubicBezTo>
                    <a:pt x="84773" y="786147"/>
                    <a:pt x="55428" y="773992"/>
                    <a:pt x="33792" y="752355"/>
                  </a:cubicBezTo>
                  <a:cubicBezTo>
                    <a:pt x="12155" y="730719"/>
                    <a:pt x="0" y="701374"/>
                    <a:pt x="0" y="670775"/>
                  </a:cubicBezTo>
                  <a:lnTo>
                    <a:pt x="0" y="115372"/>
                  </a:lnTo>
                  <a:cubicBezTo>
                    <a:pt x="0" y="84773"/>
                    <a:pt x="12155" y="55428"/>
                    <a:pt x="33792" y="33792"/>
                  </a:cubicBezTo>
                  <a:cubicBezTo>
                    <a:pt x="55428" y="12155"/>
                    <a:pt x="84773" y="0"/>
                    <a:pt x="115372" y="0"/>
                  </a:cubicBezTo>
                  <a:close/>
                </a:path>
              </a:pathLst>
            </a:custGeom>
            <a:blipFill>
              <a:blip r:embed="rId19"/>
              <a:stretch>
                <a:fillRect l="0" t="-20409" r="-26087" b="-9952"/>
              </a:stretch>
            </a:blipFill>
          </p:spPr>
        </p:sp>
      </p:grpSp>
      <p:sp>
        <p:nvSpPr>
          <p:cNvPr name="Freeform 55" id="55"/>
          <p:cNvSpPr/>
          <p:nvPr/>
        </p:nvSpPr>
        <p:spPr>
          <a:xfrm flipH="false" flipV="false" rot="0">
            <a:off x="4149047" y="6071563"/>
            <a:ext cx="4960834" cy="3734406"/>
          </a:xfrm>
          <a:custGeom>
            <a:avLst/>
            <a:gdLst/>
            <a:ahLst/>
            <a:cxnLst/>
            <a:rect r="r" b="b" t="t" l="l"/>
            <a:pathLst>
              <a:path h="3734406" w="4960834">
                <a:moveTo>
                  <a:pt x="0" y="0"/>
                </a:moveTo>
                <a:lnTo>
                  <a:pt x="4960834" y="0"/>
                </a:lnTo>
                <a:lnTo>
                  <a:pt x="4960834" y="3734406"/>
                </a:lnTo>
                <a:lnTo>
                  <a:pt x="0" y="3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462801" y="6132480"/>
            <a:ext cx="3457756" cy="3457756"/>
          </a:xfrm>
          <a:custGeom>
            <a:avLst/>
            <a:gdLst/>
            <a:ahLst/>
            <a:cxnLst/>
            <a:rect r="r" b="b" t="t" l="l"/>
            <a:pathLst>
              <a:path h="3457756" w="3457756">
                <a:moveTo>
                  <a:pt x="0" y="0"/>
                </a:moveTo>
                <a:lnTo>
                  <a:pt x="3457756" y="0"/>
                </a:lnTo>
                <a:lnTo>
                  <a:pt x="3457756" y="3457756"/>
                </a:lnTo>
                <a:lnTo>
                  <a:pt x="0" y="34577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-650915">
            <a:off x="-2492376" y="8122192"/>
            <a:ext cx="6281584" cy="6445655"/>
          </a:xfrm>
          <a:custGeom>
            <a:avLst/>
            <a:gdLst/>
            <a:ahLst/>
            <a:cxnLst/>
            <a:rect r="r" b="b" t="t" l="l"/>
            <a:pathLst>
              <a:path h="6445655" w="6281584">
                <a:moveTo>
                  <a:pt x="0" y="0"/>
                </a:moveTo>
                <a:lnTo>
                  <a:pt x="6281583" y="0"/>
                </a:lnTo>
                <a:lnTo>
                  <a:pt x="6281583" y="6445655"/>
                </a:lnTo>
                <a:lnTo>
                  <a:pt x="0" y="64456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9144000" y="2663260"/>
            <a:ext cx="1674495" cy="1661936"/>
          </a:xfrm>
          <a:custGeom>
            <a:avLst/>
            <a:gdLst/>
            <a:ahLst/>
            <a:cxnLst/>
            <a:rect r="r" b="b" t="t" l="l"/>
            <a:pathLst>
              <a:path h="1661936" w="1674495">
                <a:moveTo>
                  <a:pt x="0" y="0"/>
                </a:moveTo>
                <a:lnTo>
                  <a:pt x="1674495" y="0"/>
                </a:lnTo>
                <a:lnTo>
                  <a:pt x="1674495" y="1661937"/>
                </a:lnTo>
                <a:lnTo>
                  <a:pt x="0" y="16619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9260248" y="2743423"/>
            <a:ext cx="1482771" cy="1482771"/>
          </a:xfrm>
          <a:custGeom>
            <a:avLst/>
            <a:gdLst/>
            <a:ahLst/>
            <a:cxnLst/>
            <a:rect r="r" b="b" t="t" l="l"/>
            <a:pathLst>
              <a:path h="1482771" w="1482771">
                <a:moveTo>
                  <a:pt x="0" y="0"/>
                </a:moveTo>
                <a:lnTo>
                  <a:pt x="1482771" y="0"/>
                </a:lnTo>
                <a:lnTo>
                  <a:pt x="1482771" y="1482771"/>
                </a:lnTo>
                <a:lnTo>
                  <a:pt x="0" y="148277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TextBox 60" id="60"/>
          <p:cNvSpPr txBox="true"/>
          <p:nvPr/>
        </p:nvSpPr>
        <p:spPr>
          <a:xfrm rot="0">
            <a:off x="10516038" y="286331"/>
            <a:ext cx="6755983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Portfólio</a:t>
            </a:r>
          </a:p>
        </p:txBody>
      </p:sp>
      <p:grpSp>
        <p:nvGrpSpPr>
          <p:cNvPr name="Group 61" id="61"/>
          <p:cNvGrpSpPr/>
          <p:nvPr/>
        </p:nvGrpSpPr>
        <p:grpSpPr>
          <a:xfrm rot="0">
            <a:off x="11482936" y="1436617"/>
            <a:ext cx="4154736" cy="970091"/>
            <a:chOff x="0" y="0"/>
            <a:chExt cx="5539647" cy="1293455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5539647" cy="1293455"/>
            </a:xfrm>
            <a:custGeom>
              <a:avLst/>
              <a:gdLst/>
              <a:ahLst/>
              <a:cxnLst/>
              <a:rect r="r" b="b" t="t" l="l"/>
              <a:pathLst>
                <a:path h="1293455" w="5539647">
                  <a:moveTo>
                    <a:pt x="0" y="0"/>
                  </a:moveTo>
                  <a:lnTo>
                    <a:pt x="5539647" y="0"/>
                  </a:lnTo>
                  <a:lnTo>
                    <a:pt x="5539647" y="1293455"/>
                  </a:lnTo>
                  <a:lnTo>
                    <a:pt x="0" y="1293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 l="0" t="0" r="0" b="0"/>
              </a:stretch>
            </a:blip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10884281" y="2542518"/>
            <a:ext cx="2158980" cy="45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76"/>
              </a:lnSpc>
              <a:spcBef>
                <a:spcPct val="0"/>
              </a:spcBef>
            </a:pPr>
            <a:r>
              <a:rPr lang="en-US" sz="2697">
                <a:solidFill>
                  <a:srgbClr val="493C3F"/>
                </a:solidFill>
                <a:latin typeface="Oswald Bold"/>
              </a:rPr>
              <a:t>HÁ MAIS DE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4367413" y="2547191"/>
            <a:ext cx="1783655" cy="45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6"/>
              </a:lnSpc>
              <a:spcBef>
                <a:spcPct val="0"/>
              </a:spcBef>
            </a:pPr>
            <a:r>
              <a:rPr lang="en-US" sz="2697">
                <a:solidFill>
                  <a:srgbClr val="493C3F"/>
                </a:solidFill>
                <a:latin typeface="Oswald Bold"/>
              </a:rPr>
              <a:t>35 ANOS!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5934" y="-1393282"/>
            <a:ext cx="18363934" cy="6654885"/>
          </a:xfrm>
          <a:custGeom>
            <a:avLst/>
            <a:gdLst/>
            <a:ahLst/>
            <a:cxnLst/>
            <a:rect r="r" b="b" t="t" l="l"/>
            <a:pathLst>
              <a:path h="6654885" w="18363934">
                <a:moveTo>
                  <a:pt x="0" y="0"/>
                </a:moveTo>
                <a:lnTo>
                  <a:pt x="18363934" y="0"/>
                </a:lnTo>
                <a:lnTo>
                  <a:pt x="18363934" y="6654886"/>
                </a:lnTo>
                <a:lnTo>
                  <a:pt x="0" y="665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543" r="0" b="-14940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531687" y="3830844"/>
            <a:ext cx="21479759" cy="6483166"/>
            <a:chOff x="0" y="0"/>
            <a:chExt cx="3327777" cy="10044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7777" cy="1004412"/>
            </a:xfrm>
            <a:custGeom>
              <a:avLst/>
              <a:gdLst/>
              <a:ahLst/>
              <a:cxnLst/>
              <a:rect r="r" b="b" t="t" l="l"/>
              <a:pathLst>
                <a:path h="1004412" w="3327777">
                  <a:moveTo>
                    <a:pt x="1109858" y="19070"/>
                  </a:moveTo>
                  <a:cubicBezTo>
                    <a:pt x="1279914" y="7556"/>
                    <a:pt x="1474423" y="0"/>
                    <a:pt x="1664784" y="0"/>
                  </a:cubicBezTo>
                  <a:cubicBezTo>
                    <a:pt x="1855152" y="0"/>
                    <a:pt x="2038334" y="6476"/>
                    <a:pt x="2207141" y="17990"/>
                  </a:cubicBezTo>
                  <a:cubicBezTo>
                    <a:pt x="2210738" y="18350"/>
                    <a:pt x="2214328" y="18350"/>
                    <a:pt x="2217918" y="18710"/>
                  </a:cubicBezTo>
                  <a:cubicBezTo>
                    <a:pt x="2851866" y="64765"/>
                    <a:pt x="3318798" y="186379"/>
                    <a:pt x="3327777" y="332758"/>
                  </a:cubicBezTo>
                  <a:lnTo>
                    <a:pt x="3327777" y="1004412"/>
                  </a:lnTo>
                  <a:lnTo>
                    <a:pt x="0" y="1004412"/>
                  </a:lnTo>
                  <a:lnTo>
                    <a:pt x="0" y="333257"/>
                  </a:lnTo>
                  <a:cubicBezTo>
                    <a:pt x="8979" y="185660"/>
                    <a:pt x="468726" y="64045"/>
                    <a:pt x="1109858" y="19070"/>
                  </a:cubicBezTo>
                  <a:close/>
                </a:path>
              </a:pathLst>
            </a:custGeom>
            <a:blipFill>
              <a:blip r:embed="rId3"/>
              <a:stretch>
                <a:fillRect l="-10909" t="0" r="-10909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621061" y="949923"/>
            <a:ext cx="4543197" cy="2680897"/>
            <a:chOff x="0" y="0"/>
            <a:chExt cx="6057596" cy="3574529"/>
          </a:xfrm>
        </p:grpSpPr>
        <p:sp>
          <p:nvSpPr>
            <p:cNvPr name="Freeform 6" id="6"/>
            <p:cNvSpPr/>
            <p:nvPr/>
          </p:nvSpPr>
          <p:spPr>
            <a:xfrm flipH="false" flipV="false" rot="30000">
              <a:off x="8550" y="1336173"/>
              <a:ext cx="6040496" cy="1985813"/>
            </a:xfrm>
            <a:custGeom>
              <a:avLst/>
              <a:gdLst/>
              <a:ahLst/>
              <a:cxnLst/>
              <a:rect r="r" b="b" t="t" l="l"/>
              <a:pathLst>
                <a:path h="1985813" w="6040496">
                  <a:moveTo>
                    <a:pt x="0" y="0"/>
                  </a:moveTo>
                  <a:lnTo>
                    <a:pt x="6040496" y="0"/>
                  </a:lnTo>
                  <a:lnTo>
                    <a:pt x="6040496" y="1985813"/>
                  </a:lnTo>
                  <a:lnTo>
                    <a:pt x="0" y="1985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35781" y="0"/>
              <a:ext cx="3640196" cy="3574529"/>
            </a:xfrm>
            <a:custGeom>
              <a:avLst/>
              <a:gdLst/>
              <a:ahLst/>
              <a:cxnLst/>
              <a:rect r="r" b="b" t="t" l="l"/>
              <a:pathLst>
                <a:path h="3574529" w="3640196">
                  <a:moveTo>
                    <a:pt x="0" y="0"/>
                  </a:moveTo>
                  <a:lnTo>
                    <a:pt x="3640196" y="0"/>
                  </a:lnTo>
                  <a:lnTo>
                    <a:pt x="3640196" y="3574529"/>
                  </a:lnTo>
                  <a:lnTo>
                    <a:pt x="0" y="3574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1579638" y="353761"/>
              <a:ext cx="2952483" cy="2952483"/>
              <a:chOff x="0" y="0"/>
              <a:chExt cx="8128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10" id="10"/>
          <p:cNvGrpSpPr/>
          <p:nvPr/>
        </p:nvGrpSpPr>
        <p:grpSpPr>
          <a:xfrm rot="0">
            <a:off x="10939376" y="7915144"/>
            <a:ext cx="3215763" cy="1808866"/>
            <a:chOff x="0" y="0"/>
            <a:chExt cx="4287683" cy="241182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87683" cy="2411822"/>
            </a:xfrm>
            <a:custGeom>
              <a:avLst/>
              <a:gdLst/>
              <a:ahLst/>
              <a:cxnLst/>
              <a:rect r="r" b="b" t="t" l="l"/>
              <a:pathLst>
                <a:path h="2411822" w="4287683">
                  <a:moveTo>
                    <a:pt x="0" y="0"/>
                  </a:moveTo>
                  <a:lnTo>
                    <a:pt x="4287683" y="0"/>
                  </a:lnTo>
                  <a:lnTo>
                    <a:pt x="4287683" y="2411822"/>
                  </a:lnTo>
                  <a:lnTo>
                    <a:pt x="0" y="241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2960386" y="2235351"/>
              <a:ext cx="1156326" cy="130625"/>
              <a:chOff x="0" y="0"/>
              <a:chExt cx="203001" cy="2293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03001" cy="22932"/>
              </a:xfrm>
              <a:custGeom>
                <a:avLst/>
                <a:gdLst/>
                <a:ahLst/>
                <a:cxnLst/>
                <a:rect r="r" b="b" t="t" l="l"/>
                <a:pathLst>
                  <a:path h="22932" w="203001">
                    <a:moveTo>
                      <a:pt x="0" y="0"/>
                    </a:moveTo>
                    <a:lnTo>
                      <a:pt x="203001" y="0"/>
                    </a:lnTo>
                    <a:lnTo>
                      <a:pt x="203001" y="22932"/>
                    </a:lnTo>
                    <a:lnTo>
                      <a:pt x="0" y="22932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203001" cy="800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960386" y="1967612"/>
              <a:ext cx="686720" cy="415631"/>
              <a:chOff x="0" y="0"/>
              <a:chExt cx="120559" cy="72967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20559" cy="72967"/>
              </a:xfrm>
              <a:custGeom>
                <a:avLst/>
                <a:gdLst/>
                <a:ahLst/>
                <a:cxnLst/>
                <a:rect r="r" b="b" t="t" l="l"/>
                <a:pathLst>
                  <a:path h="72967" w="120559">
                    <a:moveTo>
                      <a:pt x="0" y="0"/>
                    </a:moveTo>
                    <a:lnTo>
                      <a:pt x="120559" y="0"/>
                    </a:lnTo>
                    <a:lnTo>
                      <a:pt x="120559" y="72967"/>
                    </a:lnTo>
                    <a:lnTo>
                      <a:pt x="0" y="72967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20559" cy="13011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3375155" y="2091730"/>
              <a:ext cx="571185" cy="208934"/>
              <a:chOff x="0" y="0"/>
              <a:chExt cx="90128" cy="32968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90128" cy="32968"/>
              </a:xfrm>
              <a:custGeom>
                <a:avLst/>
                <a:gdLst/>
                <a:ahLst/>
                <a:cxnLst/>
                <a:rect r="r" b="b" t="t" l="l"/>
                <a:pathLst>
                  <a:path h="32968" w="90128">
                    <a:moveTo>
                      <a:pt x="0" y="0"/>
                    </a:moveTo>
                    <a:lnTo>
                      <a:pt x="90128" y="0"/>
                    </a:lnTo>
                    <a:lnTo>
                      <a:pt x="90128" y="32968"/>
                    </a:lnTo>
                    <a:lnTo>
                      <a:pt x="0" y="32968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57150"/>
                <a:ext cx="90128" cy="9011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3438749" y="2192320"/>
              <a:ext cx="725657" cy="108344"/>
              <a:chOff x="0" y="0"/>
              <a:chExt cx="114502" cy="17096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14502" cy="17096"/>
              </a:xfrm>
              <a:custGeom>
                <a:avLst/>
                <a:gdLst/>
                <a:ahLst/>
                <a:cxnLst/>
                <a:rect r="r" b="b" t="t" l="l"/>
                <a:pathLst>
                  <a:path h="17096" w="114502">
                    <a:moveTo>
                      <a:pt x="0" y="0"/>
                    </a:moveTo>
                    <a:lnTo>
                      <a:pt x="114502" y="0"/>
                    </a:lnTo>
                    <a:lnTo>
                      <a:pt x="114502" y="17096"/>
                    </a:lnTo>
                    <a:lnTo>
                      <a:pt x="0" y="17096"/>
                    </a:lnTo>
                    <a:close/>
                  </a:path>
                </a:pathLst>
              </a:custGeom>
              <a:solidFill>
                <a:srgbClr val="FFFBFB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57150"/>
                <a:ext cx="114502" cy="7424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24" id="24"/>
          <p:cNvSpPr/>
          <p:nvPr/>
        </p:nvSpPr>
        <p:spPr>
          <a:xfrm flipH="false" flipV="false" rot="0">
            <a:off x="10955814" y="4547925"/>
            <a:ext cx="3182887" cy="3182887"/>
          </a:xfrm>
          <a:custGeom>
            <a:avLst/>
            <a:gdLst/>
            <a:ahLst/>
            <a:cxnLst/>
            <a:rect r="r" b="b" t="t" l="l"/>
            <a:pathLst>
              <a:path h="3182887" w="3182887">
                <a:moveTo>
                  <a:pt x="0" y="0"/>
                </a:moveTo>
                <a:lnTo>
                  <a:pt x="3182887" y="0"/>
                </a:lnTo>
                <a:lnTo>
                  <a:pt x="3182887" y="3182887"/>
                </a:lnTo>
                <a:lnTo>
                  <a:pt x="0" y="31828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507564" y="2851485"/>
            <a:ext cx="3789961" cy="7462525"/>
          </a:xfrm>
          <a:custGeom>
            <a:avLst/>
            <a:gdLst/>
            <a:ahLst/>
            <a:cxnLst/>
            <a:rect r="r" b="b" t="t" l="l"/>
            <a:pathLst>
              <a:path h="7462525" w="3789961">
                <a:moveTo>
                  <a:pt x="0" y="0"/>
                </a:moveTo>
                <a:lnTo>
                  <a:pt x="3789961" y="0"/>
                </a:lnTo>
                <a:lnTo>
                  <a:pt x="3789961" y="7462525"/>
                </a:lnTo>
                <a:lnTo>
                  <a:pt x="0" y="7462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066" r="-36864" b="-2066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8950537" y="4622952"/>
            <a:ext cx="1532560" cy="1532560"/>
            <a:chOff x="0" y="0"/>
            <a:chExt cx="807510" cy="8075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07510" cy="807510"/>
            </a:xfrm>
            <a:custGeom>
              <a:avLst/>
              <a:gdLst/>
              <a:ahLst/>
              <a:cxnLst/>
              <a:rect r="r" b="b" t="t" l="l"/>
              <a:pathLst>
                <a:path h="807510" w="807510">
                  <a:moveTo>
                    <a:pt x="403755" y="0"/>
                  </a:moveTo>
                  <a:cubicBezTo>
                    <a:pt x="180767" y="0"/>
                    <a:pt x="0" y="180767"/>
                    <a:pt x="0" y="403755"/>
                  </a:cubicBezTo>
                  <a:cubicBezTo>
                    <a:pt x="0" y="626742"/>
                    <a:pt x="180767" y="807510"/>
                    <a:pt x="403755" y="807510"/>
                  </a:cubicBezTo>
                  <a:cubicBezTo>
                    <a:pt x="626742" y="807510"/>
                    <a:pt x="807510" y="626742"/>
                    <a:pt x="807510" y="403755"/>
                  </a:cubicBezTo>
                  <a:cubicBezTo>
                    <a:pt x="807510" y="180767"/>
                    <a:pt x="626742" y="0"/>
                    <a:pt x="4037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5704" y="18554"/>
              <a:ext cx="656101" cy="7132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8910661" y="4594697"/>
            <a:ext cx="1612312" cy="1612312"/>
          </a:xfrm>
          <a:custGeom>
            <a:avLst/>
            <a:gdLst/>
            <a:ahLst/>
            <a:cxnLst/>
            <a:rect r="r" b="b" t="t" l="l"/>
            <a:pathLst>
              <a:path h="1612312" w="1612312">
                <a:moveTo>
                  <a:pt x="0" y="0"/>
                </a:moveTo>
                <a:lnTo>
                  <a:pt x="1612311" y="0"/>
                </a:lnTo>
                <a:lnTo>
                  <a:pt x="1612311" y="1612312"/>
                </a:lnTo>
                <a:lnTo>
                  <a:pt x="0" y="1612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7015293" y="4547925"/>
            <a:ext cx="1682355" cy="1682615"/>
          </a:xfrm>
          <a:custGeom>
            <a:avLst/>
            <a:gdLst/>
            <a:ahLst/>
            <a:cxnLst/>
            <a:rect r="r" b="b" t="t" l="l"/>
            <a:pathLst>
              <a:path h="1682615" w="1682355">
                <a:moveTo>
                  <a:pt x="0" y="0"/>
                </a:moveTo>
                <a:lnTo>
                  <a:pt x="1682355" y="0"/>
                </a:lnTo>
                <a:lnTo>
                  <a:pt x="1682355" y="1682614"/>
                </a:lnTo>
                <a:lnTo>
                  <a:pt x="0" y="16826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5" t="0" r="-295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0" y="397"/>
            <a:ext cx="2818829" cy="8053953"/>
          </a:xfrm>
          <a:custGeom>
            <a:avLst/>
            <a:gdLst/>
            <a:ahLst/>
            <a:cxnLst/>
            <a:rect r="r" b="b" t="t" l="l"/>
            <a:pathLst>
              <a:path h="8053953" w="2818829">
                <a:moveTo>
                  <a:pt x="0" y="0"/>
                </a:moveTo>
                <a:lnTo>
                  <a:pt x="2818829" y="0"/>
                </a:lnTo>
                <a:lnTo>
                  <a:pt x="2818829" y="8053953"/>
                </a:lnTo>
                <a:lnTo>
                  <a:pt x="0" y="8053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21555" t="-93898" r="-60311" b="-9751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448764" y="3299089"/>
            <a:ext cx="5911151" cy="7014921"/>
          </a:xfrm>
          <a:custGeom>
            <a:avLst/>
            <a:gdLst/>
            <a:ahLst/>
            <a:cxnLst/>
            <a:rect r="r" b="b" t="t" l="l"/>
            <a:pathLst>
              <a:path h="7014921" w="5911151">
                <a:moveTo>
                  <a:pt x="0" y="0"/>
                </a:moveTo>
                <a:lnTo>
                  <a:pt x="5911151" y="0"/>
                </a:lnTo>
                <a:lnTo>
                  <a:pt x="5911151" y="7014921"/>
                </a:lnTo>
                <a:lnTo>
                  <a:pt x="0" y="7014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9120" t="0" r="-63808" b="-10352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456300" y="4202319"/>
            <a:ext cx="2397068" cy="2397068"/>
          </a:xfrm>
          <a:custGeom>
            <a:avLst/>
            <a:gdLst/>
            <a:ahLst/>
            <a:cxnLst/>
            <a:rect r="r" b="b" t="t" l="l"/>
            <a:pathLst>
              <a:path h="2397068" w="2397068">
                <a:moveTo>
                  <a:pt x="0" y="0"/>
                </a:moveTo>
                <a:lnTo>
                  <a:pt x="2397068" y="0"/>
                </a:lnTo>
                <a:lnTo>
                  <a:pt x="2397068" y="2397068"/>
                </a:lnTo>
                <a:lnTo>
                  <a:pt x="0" y="23970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6417065" y="6793693"/>
            <a:ext cx="2521314" cy="2521314"/>
          </a:xfrm>
          <a:custGeom>
            <a:avLst/>
            <a:gdLst/>
            <a:ahLst/>
            <a:cxnLst/>
            <a:rect r="r" b="b" t="t" l="l"/>
            <a:pathLst>
              <a:path h="2521314" w="2521314">
                <a:moveTo>
                  <a:pt x="0" y="0"/>
                </a:moveTo>
                <a:lnTo>
                  <a:pt x="2521314" y="0"/>
                </a:lnTo>
                <a:lnTo>
                  <a:pt x="2521314" y="2521314"/>
                </a:lnTo>
                <a:lnTo>
                  <a:pt x="0" y="2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7570599" y="6458221"/>
            <a:ext cx="2103398" cy="1021589"/>
          </a:xfrm>
          <a:custGeom>
            <a:avLst/>
            <a:gdLst/>
            <a:ahLst/>
            <a:cxnLst/>
            <a:rect r="r" b="b" t="t" l="l"/>
            <a:pathLst>
              <a:path h="1021589" w="2103398">
                <a:moveTo>
                  <a:pt x="0" y="0"/>
                </a:moveTo>
                <a:lnTo>
                  <a:pt x="2103397" y="0"/>
                </a:lnTo>
                <a:lnTo>
                  <a:pt x="2103397" y="1021589"/>
                </a:lnTo>
                <a:lnTo>
                  <a:pt x="0" y="10215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8234693" y="7564726"/>
            <a:ext cx="2458916" cy="1615859"/>
          </a:xfrm>
          <a:custGeom>
            <a:avLst/>
            <a:gdLst/>
            <a:ahLst/>
            <a:cxnLst/>
            <a:rect r="r" b="b" t="t" l="l"/>
            <a:pathLst>
              <a:path h="1615859" w="2458916">
                <a:moveTo>
                  <a:pt x="0" y="0"/>
                </a:moveTo>
                <a:lnTo>
                  <a:pt x="2458916" y="0"/>
                </a:lnTo>
                <a:lnTo>
                  <a:pt x="2458916" y="1615859"/>
                </a:lnTo>
                <a:lnTo>
                  <a:pt x="0" y="161585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6398015" y="9305664"/>
            <a:ext cx="4362232" cy="352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en-US" sz="2474">
                <a:solidFill>
                  <a:srgbClr val="F2F4F5"/>
                </a:solidFill>
                <a:latin typeface="Oswald Bold"/>
              </a:rPr>
              <a:t>TESTES EM BOMBA DE INCÊNDIO</a:t>
            </a:r>
          </a:p>
        </p:txBody>
      </p:sp>
      <p:sp>
        <p:nvSpPr>
          <p:cNvPr name="TextBox 38" id="38"/>
          <p:cNvSpPr txBox="true"/>
          <p:nvPr/>
        </p:nvSpPr>
        <p:spPr>
          <a:xfrm rot="84261">
            <a:off x="7034838" y="842052"/>
            <a:ext cx="4368586" cy="1598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9"/>
              </a:lnSpc>
            </a:pPr>
            <a:r>
              <a:rPr lang="en-US" sz="5406">
                <a:solidFill>
                  <a:srgbClr val="FFFFFF"/>
                </a:solidFill>
                <a:latin typeface="Poppins Bold"/>
              </a:rPr>
              <a:t>PREVENÇÃO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713015" y="2271098"/>
            <a:ext cx="5009406" cy="115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9"/>
              </a:lnSpc>
            </a:pPr>
            <a:r>
              <a:rPr lang="en-US" sz="3906">
                <a:solidFill>
                  <a:srgbClr val="FFFFFF"/>
                </a:solidFill>
                <a:latin typeface="Poppins Bold"/>
              </a:rPr>
              <a:t>COMBATE A</a:t>
            </a:r>
          </a:p>
          <a:p>
            <a:pPr algn="ctr">
              <a:lnSpc>
                <a:spcPts val="2757"/>
              </a:lnSpc>
            </a:pPr>
            <a:r>
              <a:rPr lang="en-US" sz="3206">
                <a:solidFill>
                  <a:srgbClr val="FFFFFF"/>
                </a:solidFill>
                <a:latin typeface="Poppins Bold"/>
              </a:rPr>
              <a:t>PRINCÍPIOS DE </a:t>
            </a:r>
            <a:r>
              <a:rPr lang="en-US" sz="3206">
                <a:solidFill>
                  <a:srgbClr val="FFFFFF"/>
                </a:solidFill>
                <a:latin typeface="Poppins Bold"/>
              </a:rPr>
              <a:t>INCÊNDIO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963966" y="1529018"/>
            <a:ext cx="507504" cy="911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9"/>
              </a:lnSpc>
            </a:pPr>
            <a:r>
              <a:rPr lang="en-US" sz="5006">
                <a:solidFill>
                  <a:srgbClr val="FFFFFF"/>
                </a:solidFill>
                <a:latin typeface="Poppins Bold"/>
              </a:rPr>
              <a:t>&amp;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3723411" y="5503009"/>
            <a:ext cx="4478864" cy="5494769"/>
          </a:xfrm>
          <a:custGeom>
            <a:avLst/>
            <a:gdLst/>
            <a:ahLst/>
            <a:cxnLst/>
            <a:rect r="r" b="b" t="t" l="l"/>
            <a:pathLst>
              <a:path h="5494769" w="4478864">
                <a:moveTo>
                  <a:pt x="0" y="0"/>
                </a:moveTo>
                <a:lnTo>
                  <a:pt x="4478864" y="0"/>
                </a:lnTo>
                <a:lnTo>
                  <a:pt x="4478864" y="5494769"/>
                </a:lnTo>
                <a:lnTo>
                  <a:pt x="0" y="549476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4542" t="0" r="-49596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13193" y="-234879"/>
            <a:ext cx="18514386" cy="10521879"/>
          </a:xfrm>
          <a:custGeom>
            <a:avLst/>
            <a:gdLst/>
            <a:ahLst/>
            <a:cxnLst/>
            <a:rect r="r" b="b" t="t" l="l"/>
            <a:pathLst>
              <a:path h="10521879" w="18514386">
                <a:moveTo>
                  <a:pt x="18514386" y="0"/>
                </a:moveTo>
                <a:lnTo>
                  <a:pt x="0" y="0"/>
                </a:lnTo>
                <a:lnTo>
                  <a:pt x="0" y="10521879"/>
                </a:lnTo>
                <a:lnTo>
                  <a:pt x="18514386" y="10521879"/>
                </a:lnTo>
                <a:lnTo>
                  <a:pt x="18514386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-15996" r="0" b="-599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4360607" y="750863"/>
            <a:ext cx="4429508" cy="8859017"/>
          </a:xfrm>
          <a:custGeom>
            <a:avLst/>
            <a:gdLst/>
            <a:ahLst/>
            <a:cxnLst/>
            <a:rect r="r" b="b" t="t" l="l"/>
            <a:pathLst>
              <a:path h="8859017" w="4429508">
                <a:moveTo>
                  <a:pt x="0" y="0"/>
                </a:moveTo>
                <a:lnTo>
                  <a:pt x="4429508" y="0"/>
                </a:lnTo>
                <a:lnTo>
                  <a:pt x="4429508" y="8859017"/>
                </a:lnTo>
                <a:lnTo>
                  <a:pt x="0" y="8859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745183" y="-897152"/>
            <a:ext cx="1794303" cy="1794303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-430436">
            <a:off x="-2738879" y="7477760"/>
            <a:ext cx="6909142" cy="7089604"/>
          </a:xfrm>
          <a:custGeom>
            <a:avLst/>
            <a:gdLst/>
            <a:ahLst/>
            <a:cxnLst/>
            <a:rect r="r" b="b" t="t" l="l"/>
            <a:pathLst>
              <a:path h="7089604" w="6909142">
                <a:moveTo>
                  <a:pt x="0" y="0"/>
                </a:moveTo>
                <a:lnTo>
                  <a:pt x="6909142" y="0"/>
                </a:lnTo>
                <a:lnTo>
                  <a:pt x="6909142" y="7089604"/>
                </a:lnTo>
                <a:lnTo>
                  <a:pt x="0" y="7089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944215" y="2601273"/>
            <a:ext cx="2335500" cy="2335500"/>
          </a:xfrm>
          <a:custGeom>
            <a:avLst/>
            <a:gdLst/>
            <a:ahLst/>
            <a:cxnLst/>
            <a:rect r="r" b="b" t="t" l="l"/>
            <a:pathLst>
              <a:path h="2335500" w="2335500">
                <a:moveTo>
                  <a:pt x="0" y="0"/>
                </a:moveTo>
                <a:lnTo>
                  <a:pt x="2335500" y="0"/>
                </a:lnTo>
                <a:lnTo>
                  <a:pt x="233550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441210" y="2601273"/>
            <a:ext cx="2353737" cy="2353737"/>
          </a:xfrm>
          <a:custGeom>
            <a:avLst/>
            <a:gdLst/>
            <a:ahLst/>
            <a:cxnLst/>
            <a:rect r="r" b="b" t="t" l="l"/>
            <a:pathLst>
              <a:path h="2353737" w="2353737">
                <a:moveTo>
                  <a:pt x="0" y="0"/>
                </a:moveTo>
                <a:lnTo>
                  <a:pt x="2353737" y="0"/>
                </a:lnTo>
                <a:lnTo>
                  <a:pt x="2353737" y="2353737"/>
                </a:lnTo>
                <a:lnTo>
                  <a:pt x="0" y="23537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956443" y="2601273"/>
            <a:ext cx="2335500" cy="2335500"/>
          </a:xfrm>
          <a:custGeom>
            <a:avLst/>
            <a:gdLst/>
            <a:ahLst/>
            <a:cxnLst/>
            <a:rect r="r" b="b" t="t" l="l"/>
            <a:pathLst>
              <a:path h="2335500" w="2335500">
                <a:moveTo>
                  <a:pt x="0" y="0"/>
                </a:moveTo>
                <a:lnTo>
                  <a:pt x="2335500" y="0"/>
                </a:lnTo>
                <a:lnTo>
                  <a:pt x="233550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506818" y="5164676"/>
            <a:ext cx="2353737" cy="2353737"/>
          </a:xfrm>
          <a:custGeom>
            <a:avLst/>
            <a:gdLst/>
            <a:ahLst/>
            <a:cxnLst/>
            <a:rect r="r" b="b" t="t" l="l"/>
            <a:pathLst>
              <a:path h="2353737" w="2353737">
                <a:moveTo>
                  <a:pt x="0" y="0"/>
                </a:moveTo>
                <a:lnTo>
                  <a:pt x="2353737" y="0"/>
                </a:lnTo>
                <a:lnTo>
                  <a:pt x="2353737" y="2353737"/>
                </a:lnTo>
                <a:lnTo>
                  <a:pt x="0" y="23537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056632" y="5164676"/>
            <a:ext cx="3122894" cy="2353737"/>
          </a:xfrm>
          <a:custGeom>
            <a:avLst/>
            <a:gdLst/>
            <a:ahLst/>
            <a:cxnLst/>
            <a:rect r="r" b="b" t="t" l="l"/>
            <a:pathLst>
              <a:path h="2353737" w="3122894">
                <a:moveTo>
                  <a:pt x="0" y="0"/>
                </a:moveTo>
                <a:lnTo>
                  <a:pt x="3122894" y="0"/>
                </a:lnTo>
                <a:lnTo>
                  <a:pt x="3122894" y="2353737"/>
                </a:lnTo>
                <a:lnTo>
                  <a:pt x="0" y="235373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371093" y="5164676"/>
            <a:ext cx="2353737" cy="2353737"/>
          </a:xfrm>
          <a:custGeom>
            <a:avLst/>
            <a:gdLst/>
            <a:ahLst/>
            <a:cxnLst/>
            <a:rect r="r" b="b" t="t" l="l"/>
            <a:pathLst>
              <a:path h="2353737" w="2353737">
                <a:moveTo>
                  <a:pt x="0" y="0"/>
                </a:moveTo>
                <a:lnTo>
                  <a:pt x="2353737" y="0"/>
                </a:lnTo>
                <a:lnTo>
                  <a:pt x="2353737" y="2353737"/>
                </a:lnTo>
                <a:lnTo>
                  <a:pt x="0" y="23537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9953241" y="7705208"/>
            <a:ext cx="2335500" cy="2335500"/>
          </a:xfrm>
          <a:custGeom>
            <a:avLst/>
            <a:gdLst/>
            <a:ahLst/>
            <a:cxnLst/>
            <a:rect r="r" b="b" t="t" l="l"/>
            <a:pathLst>
              <a:path h="2335500" w="2335500">
                <a:moveTo>
                  <a:pt x="0" y="0"/>
                </a:moveTo>
                <a:lnTo>
                  <a:pt x="2335500" y="0"/>
                </a:lnTo>
                <a:lnTo>
                  <a:pt x="233550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471187" y="7746923"/>
            <a:ext cx="2293784" cy="2293784"/>
          </a:xfrm>
          <a:custGeom>
            <a:avLst/>
            <a:gdLst/>
            <a:ahLst/>
            <a:cxnLst/>
            <a:rect r="r" b="b" t="t" l="l"/>
            <a:pathLst>
              <a:path h="2293784" w="2293784">
                <a:moveTo>
                  <a:pt x="0" y="0"/>
                </a:moveTo>
                <a:lnTo>
                  <a:pt x="2293784" y="0"/>
                </a:lnTo>
                <a:lnTo>
                  <a:pt x="2293784" y="2293785"/>
                </a:lnTo>
                <a:lnTo>
                  <a:pt x="0" y="229378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947416" y="7705208"/>
            <a:ext cx="2335500" cy="2335500"/>
          </a:xfrm>
          <a:custGeom>
            <a:avLst/>
            <a:gdLst/>
            <a:ahLst/>
            <a:cxnLst/>
            <a:rect r="r" b="b" t="t" l="l"/>
            <a:pathLst>
              <a:path h="2335500" w="2335500">
                <a:moveTo>
                  <a:pt x="0" y="0"/>
                </a:moveTo>
                <a:lnTo>
                  <a:pt x="2335500" y="0"/>
                </a:lnTo>
                <a:lnTo>
                  <a:pt x="233550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8842201" y="451266"/>
            <a:ext cx="823612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Atendimento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7603209" y="2695906"/>
            <a:ext cx="2282034" cy="2240867"/>
            <a:chOff x="0" y="0"/>
            <a:chExt cx="3042712" cy="298782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3042712" cy="2987823"/>
            </a:xfrm>
            <a:custGeom>
              <a:avLst/>
              <a:gdLst/>
              <a:ahLst/>
              <a:cxnLst/>
              <a:rect r="r" b="b" t="t" l="l"/>
              <a:pathLst>
                <a:path h="2987823" w="3042712">
                  <a:moveTo>
                    <a:pt x="0" y="0"/>
                  </a:moveTo>
                  <a:lnTo>
                    <a:pt x="3042712" y="0"/>
                  </a:lnTo>
                  <a:lnTo>
                    <a:pt x="3042712" y="2987823"/>
                  </a:lnTo>
                  <a:lnTo>
                    <a:pt x="0" y="2987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1604" t="-62581" r="-61660" b="-64784"/>
              </a:stretch>
            </a:blipFill>
          </p:spPr>
        </p:sp>
        <p:grpSp>
          <p:nvGrpSpPr>
            <p:cNvPr name="Group 43" id="43"/>
            <p:cNvGrpSpPr/>
            <p:nvPr/>
          </p:nvGrpSpPr>
          <p:grpSpPr>
            <a:xfrm rot="0">
              <a:off x="287418" y="295696"/>
              <a:ext cx="2467877" cy="2467877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TextBox 45" id="45"/>
          <p:cNvSpPr txBox="true"/>
          <p:nvPr/>
        </p:nvSpPr>
        <p:spPr>
          <a:xfrm rot="0">
            <a:off x="8809165" y="1603247"/>
            <a:ext cx="9682058" cy="420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8"/>
              </a:lnSpc>
            </a:pPr>
            <a:r>
              <a:rPr lang="en-US" sz="2638">
                <a:solidFill>
                  <a:srgbClr val="493C3F"/>
                </a:solidFill>
                <a:latin typeface="Horizon"/>
              </a:rPr>
              <a:t>LOJAS / SHOPPINGS / CONDOMÍNIOS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842201" y="2055878"/>
            <a:ext cx="7592872" cy="42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36"/>
              </a:lnSpc>
            </a:pPr>
            <a:r>
              <a:rPr lang="en-US" sz="2664">
                <a:solidFill>
                  <a:srgbClr val="493C3F"/>
                </a:solidFill>
                <a:latin typeface="Horizon"/>
              </a:rPr>
              <a:t>HOTÉIS &amp; EMPRESAS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1898" y="-66675"/>
            <a:ext cx="18768386" cy="10557217"/>
          </a:xfrm>
          <a:custGeom>
            <a:avLst/>
            <a:gdLst/>
            <a:ahLst/>
            <a:cxnLst/>
            <a:rect r="r" b="b" t="t" l="l"/>
            <a:pathLst>
              <a:path h="10557217" w="18768386">
                <a:moveTo>
                  <a:pt x="0" y="0"/>
                </a:moveTo>
                <a:lnTo>
                  <a:pt x="18768386" y="0"/>
                </a:lnTo>
                <a:lnTo>
                  <a:pt x="18768386" y="10557217"/>
                </a:lnTo>
                <a:lnTo>
                  <a:pt x="0" y="10557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23139" y="2591748"/>
            <a:ext cx="5148678" cy="514865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6057174" y="532282"/>
            <a:ext cx="1600086" cy="1571221"/>
            <a:chOff x="0" y="0"/>
            <a:chExt cx="2133448" cy="209496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133448" cy="2094961"/>
            </a:xfrm>
            <a:custGeom>
              <a:avLst/>
              <a:gdLst/>
              <a:ahLst/>
              <a:cxnLst/>
              <a:rect r="r" b="b" t="t" l="l"/>
              <a:pathLst>
                <a:path h="2094961" w="2133448">
                  <a:moveTo>
                    <a:pt x="0" y="0"/>
                  </a:moveTo>
                  <a:lnTo>
                    <a:pt x="2133448" y="0"/>
                  </a:lnTo>
                  <a:lnTo>
                    <a:pt x="2133448" y="2094961"/>
                  </a:lnTo>
                  <a:lnTo>
                    <a:pt x="0" y="209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1604" t="-62581" r="-61660" b="-64784"/>
              </a:stretch>
            </a:blipFill>
          </p:spPr>
        </p:sp>
        <p:grpSp>
          <p:nvGrpSpPr>
            <p:cNvPr name="Group 28" id="28"/>
            <p:cNvGrpSpPr/>
            <p:nvPr/>
          </p:nvGrpSpPr>
          <p:grpSpPr>
            <a:xfrm rot="0">
              <a:off x="201528" y="207332"/>
              <a:ext cx="1730392" cy="1730392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Freeform 30" id="30"/>
          <p:cNvSpPr/>
          <p:nvPr/>
        </p:nvSpPr>
        <p:spPr>
          <a:xfrm flipH="false" flipV="false" rot="-430436">
            <a:off x="-2738879" y="7477760"/>
            <a:ext cx="6909142" cy="7089604"/>
          </a:xfrm>
          <a:custGeom>
            <a:avLst/>
            <a:gdLst/>
            <a:ahLst/>
            <a:cxnLst/>
            <a:rect r="r" b="b" t="t" l="l"/>
            <a:pathLst>
              <a:path h="7089604" w="6909142">
                <a:moveTo>
                  <a:pt x="0" y="0"/>
                </a:moveTo>
                <a:lnTo>
                  <a:pt x="6909142" y="0"/>
                </a:lnTo>
                <a:lnTo>
                  <a:pt x="6909142" y="7089604"/>
                </a:lnTo>
                <a:lnTo>
                  <a:pt x="0" y="7089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1692167" y="6565751"/>
            <a:ext cx="3813673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60"/>
              </a:lnSpc>
            </a:pPr>
            <a:r>
              <a:rPr lang="en-US" sz="3466">
                <a:solidFill>
                  <a:srgbClr val="A45F10"/>
                </a:solidFill>
                <a:latin typeface="Poppins Bold"/>
                <a:hlinkClick r:id="rId12" tooltip="https://api.whatsapp.com/send?phone=5519974060194%20&amp;text=Ol%C3%A1.%20Gostaria%20de%20mais%20informa%C3%A7%C3%B5es.%20Pode%20me%20ajudar?%20"/>
              </a:rPr>
              <a:t>(19) 97406-0194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647801" y="7219891"/>
            <a:ext cx="3813673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60"/>
              </a:lnSpc>
            </a:pPr>
            <a:r>
              <a:rPr lang="en-US" sz="3466">
                <a:solidFill>
                  <a:srgbClr val="A45F10"/>
                </a:solidFill>
                <a:latin typeface="Poppins Bold"/>
                <a:hlinkClick r:id="rId13" tooltip="https://api.whatsapp.com/send?phone=5519989222997%20&amp;text=Ol%C3%A1.%20Gostaria%20de%20mais%20informa%C3%A7%C3%B5es.%20Pode%20me%20ajudar?%20"/>
              </a:rPr>
              <a:t>(19) 98922-2997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321266" y="9060036"/>
            <a:ext cx="6992467" cy="797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559" spc="-133">
                <a:solidFill>
                  <a:srgbClr val="493C3F"/>
                </a:solidFill>
                <a:latin typeface="Poppins Bold"/>
                <a:hlinkClick r:id="rId14" tooltip="https://maps.app.goo.gl/84nV85oKMfFih6zj9"/>
              </a:rPr>
              <a:t>Avenida Comendador Aladino Selmi, 5040 </a:t>
            </a:r>
          </a:p>
          <a:p>
            <a:pPr algn="ctr">
              <a:lnSpc>
                <a:spcPts val="3019"/>
              </a:lnSpc>
            </a:pPr>
            <a:r>
              <a:rPr lang="en-US" sz="2559" spc="-133">
                <a:solidFill>
                  <a:srgbClr val="493C3F"/>
                </a:solidFill>
                <a:latin typeface="Poppins Bold"/>
                <a:hlinkClick r:id="rId15" tooltip="https://maps.app.goo.gl/84nV85oKMfFih6zj9"/>
              </a:rPr>
              <a:t>Jd. Nova Aparecida - Campinas - SP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8752015" y="8867003"/>
            <a:ext cx="693075" cy="990108"/>
          </a:xfrm>
          <a:custGeom>
            <a:avLst/>
            <a:gdLst/>
            <a:ahLst/>
            <a:cxnLst/>
            <a:rect r="r" b="b" t="t" l="l"/>
            <a:pathLst>
              <a:path h="990108" w="693075">
                <a:moveTo>
                  <a:pt x="0" y="0"/>
                </a:moveTo>
                <a:lnTo>
                  <a:pt x="693076" y="0"/>
                </a:lnTo>
                <a:lnTo>
                  <a:pt x="693076" y="990108"/>
                </a:lnTo>
                <a:lnTo>
                  <a:pt x="0" y="9901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5524784" y="9609880"/>
            <a:ext cx="1050577" cy="1050577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10973194" y="6802931"/>
            <a:ext cx="861695" cy="891071"/>
          </a:xfrm>
          <a:custGeom>
            <a:avLst/>
            <a:gdLst/>
            <a:ahLst/>
            <a:cxnLst/>
            <a:rect r="r" b="b" t="t" l="l"/>
            <a:pathLst>
              <a:path h="891071" w="861695">
                <a:moveTo>
                  <a:pt x="0" y="0"/>
                </a:moveTo>
                <a:lnTo>
                  <a:pt x="861695" y="0"/>
                </a:lnTo>
                <a:lnTo>
                  <a:pt x="861695" y="891070"/>
                </a:lnTo>
                <a:lnTo>
                  <a:pt x="0" y="8910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7370016">
            <a:off x="9835100" y="6388843"/>
            <a:ext cx="621977" cy="1045911"/>
          </a:xfrm>
          <a:custGeom>
            <a:avLst/>
            <a:gdLst/>
            <a:ahLst/>
            <a:cxnLst/>
            <a:rect r="r" b="b" t="t" l="l"/>
            <a:pathLst>
              <a:path h="1045911" w="621977">
                <a:moveTo>
                  <a:pt x="0" y="0"/>
                </a:moveTo>
                <a:lnTo>
                  <a:pt x="621976" y="0"/>
                </a:lnTo>
                <a:lnTo>
                  <a:pt x="621976" y="1045912"/>
                </a:lnTo>
                <a:lnTo>
                  <a:pt x="0" y="104591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10800000">
            <a:off x="4360607" y="750863"/>
            <a:ext cx="4429508" cy="8859017"/>
          </a:xfrm>
          <a:custGeom>
            <a:avLst/>
            <a:gdLst/>
            <a:ahLst/>
            <a:cxnLst/>
            <a:rect r="r" b="b" t="t" l="l"/>
            <a:pathLst>
              <a:path h="8859017" w="4429508">
                <a:moveTo>
                  <a:pt x="0" y="0"/>
                </a:moveTo>
                <a:lnTo>
                  <a:pt x="4429508" y="0"/>
                </a:lnTo>
                <a:lnTo>
                  <a:pt x="4429508" y="8859017"/>
                </a:lnTo>
                <a:lnTo>
                  <a:pt x="0" y="885901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0985251" y="5897210"/>
            <a:ext cx="837581" cy="668542"/>
          </a:xfrm>
          <a:custGeom>
            <a:avLst/>
            <a:gdLst/>
            <a:ahLst/>
            <a:cxnLst/>
            <a:rect r="r" b="b" t="t" l="l"/>
            <a:pathLst>
              <a:path h="668542" w="837581">
                <a:moveTo>
                  <a:pt x="0" y="0"/>
                </a:moveTo>
                <a:lnTo>
                  <a:pt x="837581" y="0"/>
                </a:lnTo>
                <a:lnTo>
                  <a:pt x="837581" y="668541"/>
                </a:lnTo>
                <a:lnTo>
                  <a:pt x="0" y="6685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9557107" y="8003245"/>
            <a:ext cx="8750566" cy="377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35"/>
              </a:lnSpc>
            </a:pPr>
            <a:r>
              <a:rPr lang="en-US" sz="2402" spc="-124">
                <a:solidFill>
                  <a:srgbClr val="000000"/>
                </a:solidFill>
                <a:latin typeface="Poppins"/>
                <a:hlinkClick r:id="rId24" tooltip="mailto:britostreinamentosbrigada@gmail.com"/>
              </a:rPr>
              <a:t>britostreinamentosbrigada@gmail.com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557107" y="8409906"/>
            <a:ext cx="8750566" cy="377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35"/>
              </a:lnSpc>
            </a:pPr>
            <a:r>
              <a:rPr lang="en-US" sz="2402" spc="-124">
                <a:solidFill>
                  <a:srgbClr val="000000"/>
                </a:solidFill>
                <a:latin typeface="Poppins"/>
                <a:hlinkClick r:id="rId25" tooltip="mailto:contato@britostreinamentosbrigada.com.br"/>
              </a:rPr>
              <a:t>contato@britostreinamentosbrigada.com.br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217015" y="913530"/>
            <a:ext cx="5717813" cy="913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15"/>
              </a:lnSpc>
            </a:pPr>
            <a:r>
              <a:rPr lang="en-US" sz="2929">
                <a:solidFill>
                  <a:srgbClr val="000000"/>
                </a:solidFill>
                <a:latin typeface="Poppins Medium"/>
              </a:rPr>
              <a:t>Britos Treinamentos Brigada de Incêndio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501991" y="2116319"/>
            <a:ext cx="823612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Contato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557107" y="3289649"/>
            <a:ext cx="8750566" cy="2235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25"/>
              </a:lnSpc>
            </a:pPr>
            <a:r>
              <a:rPr lang="en-US" sz="2902" spc="-150">
                <a:solidFill>
                  <a:srgbClr val="403B3B"/>
                </a:solidFill>
                <a:latin typeface="Poppins Semi-Bold"/>
              </a:rPr>
              <a:t>Agradecemos a oportunidade</a:t>
            </a:r>
          </a:p>
          <a:p>
            <a:pPr>
              <a:lnSpc>
                <a:spcPts val="3425"/>
              </a:lnSpc>
            </a:pPr>
            <a:r>
              <a:rPr lang="en-US" sz="2902" spc="-150">
                <a:solidFill>
                  <a:srgbClr val="403B3B"/>
                </a:solidFill>
                <a:latin typeface="Poppins Semi-Bold"/>
              </a:rPr>
              <a:t>de Apresentar Nossa Proposta para</a:t>
            </a:r>
          </a:p>
          <a:p>
            <a:pPr>
              <a:lnSpc>
                <a:spcPts val="3425"/>
              </a:lnSpc>
            </a:pPr>
            <a:r>
              <a:rPr lang="en-US" sz="2902" spc="-150">
                <a:solidFill>
                  <a:srgbClr val="403B3B"/>
                </a:solidFill>
                <a:latin typeface="Poppins Semi-Bold"/>
              </a:rPr>
              <a:t>Prestação de Serviços.</a:t>
            </a:r>
          </a:p>
          <a:p>
            <a:pPr>
              <a:lnSpc>
                <a:spcPts val="1301"/>
              </a:lnSpc>
            </a:pPr>
          </a:p>
          <a:p>
            <a:pPr>
              <a:lnSpc>
                <a:spcPts val="3071"/>
              </a:lnSpc>
            </a:pPr>
            <a:r>
              <a:rPr lang="en-US" sz="2602" spc="-135">
                <a:solidFill>
                  <a:srgbClr val="403B3B"/>
                </a:solidFill>
                <a:latin typeface="Poppins"/>
              </a:rPr>
              <a:t>Colocamo-nos  à disposição para quaisquer esclarecimentos que se façam necessários.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918433" y="5897210"/>
            <a:ext cx="3813673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  <a:r>
              <a:rPr lang="en-US" sz="3466">
                <a:solidFill>
                  <a:srgbClr val="A45F10"/>
                </a:solidFill>
                <a:latin typeface="Poppins Bold"/>
                <a:hlinkClick r:id="rId26" tooltip="tel:1932210404"/>
              </a:rPr>
              <a:t>(19) 3221-0404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51711"/>
            <a:ext cx="18573567" cy="10713366"/>
          </a:xfrm>
          <a:custGeom>
            <a:avLst/>
            <a:gdLst/>
            <a:ahLst/>
            <a:cxnLst/>
            <a:rect r="r" b="b" t="t" l="l"/>
            <a:pathLst>
              <a:path h="10713366" w="18573567">
                <a:moveTo>
                  <a:pt x="0" y="0"/>
                </a:moveTo>
                <a:lnTo>
                  <a:pt x="18573567" y="0"/>
                </a:lnTo>
                <a:lnTo>
                  <a:pt x="18573567" y="10713366"/>
                </a:lnTo>
                <a:lnTo>
                  <a:pt x="0" y="10713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0" t="-47444" r="-12412" b="-47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88888" y="1757486"/>
            <a:ext cx="6817181" cy="6817181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87279" y="2055878"/>
            <a:ext cx="6220398" cy="6220398"/>
          </a:xfrm>
          <a:custGeom>
            <a:avLst/>
            <a:gdLst/>
            <a:ahLst/>
            <a:cxnLst/>
            <a:rect r="r" b="b" t="t" l="l"/>
            <a:pathLst>
              <a:path h="6220398" w="6220398">
                <a:moveTo>
                  <a:pt x="0" y="0"/>
                </a:moveTo>
                <a:lnTo>
                  <a:pt x="6220398" y="0"/>
                </a:lnTo>
                <a:lnTo>
                  <a:pt x="6220398" y="6220397"/>
                </a:lnTo>
                <a:lnTo>
                  <a:pt x="0" y="622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087" y="2138378"/>
            <a:ext cx="6055396" cy="6055396"/>
          </a:xfrm>
          <a:custGeom>
            <a:avLst/>
            <a:gdLst/>
            <a:ahLst/>
            <a:cxnLst/>
            <a:rect r="r" b="b" t="t" l="l"/>
            <a:pathLst>
              <a:path h="6055396" w="6055396">
                <a:moveTo>
                  <a:pt x="0" y="0"/>
                </a:moveTo>
                <a:lnTo>
                  <a:pt x="6055397" y="0"/>
                </a:lnTo>
                <a:lnTo>
                  <a:pt x="6055397" y="6055397"/>
                </a:lnTo>
                <a:lnTo>
                  <a:pt x="0" y="6055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19823" y="2399664"/>
            <a:ext cx="5805876" cy="5532824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53366" y="2237867"/>
            <a:ext cx="5772333" cy="577231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88888" y="1684088"/>
            <a:ext cx="6948851" cy="6890579"/>
            <a:chOff x="0" y="0"/>
            <a:chExt cx="6548530" cy="649361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548531" cy="6493615"/>
            </a:xfrm>
            <a:custGeom>
              <a:avLst/>
              <a:gdLst/>
              <a:ahLst/>
              <a:cxnLst/>
              <a:rect r="r" b="b" t="t" l="l"/>
              <a:pathLst>
                <a:path h="6493615" w="6548531">
                  <a:moveTo>
                    <a:pt x="6548531" y="3246846"/>
                  </a:moveTo>
                  <a:cubicBezTo>
                    <a:pt x="6548531" y="5039936"/>
                    <a:pt x="5082563" y="6493615"/>
                    <a:pt x="3274265" y="6493615"/>
                  </a:cubicBezTo>
                  <a:cubicBezTo>
                    <a:pt x="1465941" y="6493615"/>
                    <a:pt x="0" y="5039936"/>
                    <a:pt x="0" y="3246846"/>
                  </a:cubicBezTo>
                  <a:cubicBezTo>
                    <a:pt x="0" y="1453667"/>
                    <a:pt x="1465941" y="0"/>
                    <a:pt x="3274265" y="0"/>
                  </a:cubicBezTo>
                  <a:cubicBezTo>
                    <a:pt x="5082589" y="0"/>
                    <a:pt x="6548531" y="1453667"/>
                    <a:pt x="6548531" y="3246846"/>
                  </a:cubicBezTo>
                  <a:close/>
                </a:path>
              </a:pathLst>
            </a:custGeom>
            <a:blipFill>
              <a:blip r:embed="rId6"/>
              <a:stretch>
                <a:fillRect l="-8444" t="0" r="-8444" b="-17877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5400000">
            <a:off x="-1802175" y="4393923"/>
            <a:ext cx="5103504" cy="1499154"/>
          </a:xfrm>
          <a:custGeom>
            <a:avLst/>
            <a:gdLst/>
            <a:ahLst/>
            <a:cxnLst/>
            <a:rect r="r" b="b" t="t" l="l"/>
            <a:pathLst>
              <a:path h="1499154" w="5103504">
                <a:moveTo>
                  <a:pt x="0" y="0"/>
                </a:moveTo>
                <a:lnTo>
                  <a:pt x="5103504" y="0"/>
                </a:lnTo>
                <a:lnTo>
                  <a:pt x="5103504" y="1499154"/>
                </a:lnTo>
                <a:lnTo>
                  <a:pt x="0" y="1499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303801" y="2353149"/>
            <a:ext cx="432044" cy="43204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46065" y="7456654"/>
            <a:ext cx="432044" cy="432044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823139" y="435103"/>
            <a:ext cx="1187194" cy="1187194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7517484" y="8711283"/>
            <a:ext cx="1050577" cy="1050577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042772" y="-897152"/>
            <a:ext cx="1794303" cy="1794303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0136677" y="4514043"/>
            <a:ext cx="13401964" cy="1510767"/>
          </a:xfrm>
          <a:custGeom>
            <a:avLst/>
            <a:gdLst/>
            <a:ahLst/>
            <a:cxnLst/>
            <a:rect r="r" b="b" t="t" l="l"/>
            <a:pathLst>
              <a:path h="1510767" w="13401964">
                <a:moveTo>
                  <a:pt x="0" y="0"/>
                </a:moveTo>
                <a:lnTo>
                  <a:pt x="13401965" y="0"/>
                </a:lnTo>
                <a:lnTo>
                  <a:pt x="13401965" y="1510767"/>
                </a:lnTo>
                <a:lnTo>
                  <a:pt x="0" y="1510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6057174" y="532282"/>
            <a:ext cx="1600086" cy="1571221"/>
            <a:chOff x="0" y="0"/>
            <a:chExt cx="2133448" cy="209496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133448" cy="2094961"/>
            </a:xfrm>
            <a:custGeom>
              <a:avLst/>
              <a:gdLst/>
              <a:ahLst/>
              <a:cxnLst/>
              <a:rect r="r" b="b" t="t" l="l"/>
              <a:pathLst>
                <a:path h="2094961" w="2133448">
                  <a:moveTo>
                    <a:pt x="0" y="0"/>
                  </a:moveTo>
                  <a:lnTo>
                    <a:pt x="2133448" y="0"/>
                  </a:lnTo>
                  <a:lnTo>
                    <a:pt x="2133448" y="2094961"/>
                  </a:lnTo>
                  <a:lnTo>
                    <a:pt x="0" y="209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1604" t="-62581" r="-61660" b="-64784"/>
              </a:stretch>
            </a:blipFill>
          </p:spPr>
        </p:sp>
        <p:grpSp>
          <p:nvGrpSpPr>
            <p:cNvPr name="Group 34" id="34"/>
            <p:cNvGrpSpPr/>
            <p:nvPr/>
          </p:nvGrpSpPr>
          <p:grpSpPr>
            <a:xfrm rot="0">
              <a:off x="201528" y="207332"/>
              <a:ext cx="1730392" cy="1730392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36" id="36"/>
          <p:cNvGrpSpPr/>
          <p:nvPr/>
        </p:nvGrpSpPr>
        <p:grpSpPr>
          <a:xfrm rot="0">
            <a:off x="16277697" y="8652940"/>
            <a:ext cx="1073460" cy="1073460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6516388" y="8892003"/>
            <a:ext cx="596079" cy="595334"/>
          </a:xfrm>
          <a:custGeom>
            <a:avLst/>
            <a:gdLst/>
            <a:ahLst/>
            <a:cxnLst/>
            <a:rect r="r" b="b" t="t" l="l"/>
            <a:pathLst>
              <a:path h="595334" w="596079">
                <a:moveTo>
                  <a:pt x="0" y="0"/>
                </a:moveTo>
                <a:lnTo>
                  <a:pt x="596079" y="0"/>
                </a:lnTo>
                <a:lnTo>
                  <a:pt x="596079" y="595334"/>
                </a:lnTo>
                <a:lnTo>
                  <a:pt x="0" y="595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30436">
            <a:off x="-2738879" y="7477760"/>
            <a:ext cx="6909142" cy="7089604"/>
          </a:xfrm>
          <a:custGeom>
            <a:avLst/>
            <a:gdLst/>
            <a:ahLst/>
            <a:cxnLst/>
            <a:rect r="r" b="b" t="t" l="l"/>
            <a:pathLst>
              <a:path h="7089604" w="6909142">
                <a:moveTo>
                  <a:pt x="0" y="0"/>
                </a:moveTo>
                <a:lnTo>
                  <a:pt x="6909142" y="0"/>
                </a:lnTo>
                <a:lnTo>
                  <a:pt x="6909142" y="7089604"/>
                </a:lnTo>
                <a:lnTo>
                  <a:pt x="0" y="708960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16277697" y="7348785"/>
            <a:ext cx="1073460" cy="1073460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9492791" y="7759850"/>
            <a:ext cx="6669158" cy="491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50"/>
              </a:lnSpc>
            </a:pPr>
            <a:r>
              <a:rPr lang="en-US" sz="3202">
                <a:solidFill>
                  <a:srgbClr val="000000"/>
                </a:solidFill>
                <a:latin typeface="Poppins Semi-Bold"/>
                <a:hlinkClick r:id="rId17" tooltip="https://www.youtube.com/@BritosTreinamentos-Brigada"/>
              </a:rPr>
              <a:t>@BritosTreinamentos-Brigada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16479558" y="7586226"/>
            <a:ext cx="669739" cy="598579"/>
          </a:xfrm>
          <a:custGeom>
            <a:avLst/>
            <a:gdLst/>
            <a:ahLst/>
            <a:cxnLst/>
            <a:rect r="r" b="b" t="t" l="l"/>
            <a:pathLst>
              <a:path h="598579" w="669739">
                <a:moveTo>
                  <a:pt x="0" y="0"/>
                </a:moveTo>
                <a:lnTo>
                  <a:pt x="669739" y="0"/>
                </a:lnTo>
                <a:lnTo>
                  <a:pt x="669739" y="598579"/>
                </a:lnTo>
                <a:lnTo>
                  <a:pt x="0" y="5985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11614242" y="9064005"/>
            <a:ext cx="4547707" cy="491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50"/>
              </a:lnSpc>
            </a:pPr>
            <a:r>
              <a:rPr lang="en-US" sz="3202">
                <a:solidFill>
                  <a:srgbClr val="000000"/>
                </a:solidFill>
                <a:latin typeface="Poppins Semi-Bold"/>
                <a:hlinkClick r:id="rId20" tooltip="https://www.instagram.com/consultoriabritos/"/>
              </a:rPr>
              <a:t>@consultoriabritos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-8592627">
            <a:off x="11371228" y="8301455"/>
            <a:ext cx="621977" cy="1045911"/>
          </a:xfrm>
          <a:custGeom>
            <a:avLst/>
            <a:gdLst/>
            <a:ahLst/>
            <a:cxnLst/>
            <a:rect r="r" b="b" t="t" l="l"/>
            <a:pathLst>
              <a:path h="1045911" w="621977">
                <a:moveTo>
                  <a:pt x="0" y="0"/>
                </a:moveTo>
                <a:lnTo>
                  <a:pt x="621977" y="0"/>
                </a:lnTo>
                <a:lnTo>
                  <a:pt x="621977" y="1045911"/>
                </a:lnTo>
                <a:lnTo>
                  <a:pt x="0" y="104591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-10800000">
            <a:off x="4360607" y="750863"/>
            <a:ext cx="4429508" cy="8859017"/>
          </a:xfrm>
          <a:custGeom>
            <a:avLst/>
            <a:gdLst/>
            <a:ahLst/>
            <a:cxnLst/>
            <a:rect r="r" b="b" t="t" l="l"/>
            <a:pathLst>
              <a:path h="8859017" w="4429508">
                <a:moveTo>
                  <a:pt x="0" y="0"/>
                </a:moveTo>
                <a:lnTo>
                  <a:pt x="4429508" y="0"/>
                </a:lnTo>
                <a:lnTo>
                  <a:pt x="4429508" y="8859017"/>
                </a:lnTo>
                <a:lnTo>
                  <a:pt x="0" y="885901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-750706">
            <a:off x="3268002" y="6655376"/>
            <a:ext cx="196506" cy="300580"/>
          </a:xfrm>
          <a:custGeom>
            <a:avLst/>
            <a:gdLst/>
            <a:ahLst/>
            <a:cxnLst/>
            <a:rect r="r" b="b" t="t" l="l"/>
            <a:pathLst>
              <a:path h="300580" w="196506">
                <a:moveTo>
                  <a:pt x="0" y="0"/>
                </a:moveTo>
                <a:lnTo>
                  <a:pt x="196506" y="0"/>
                </a:lnTo>
                <a:lnTo>
                  <a:pt x="196506" y="300580"/>
                </a:lnTo>
                <a:lnTo>
                  <a:pt x="0" y="3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43416" t="-1728141" r="-2704639" b="-1145176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1978859">
            <a:off x="3304268" y="6900932"/>
            <a:ext cx="179774" cy="145480"/>
          </a:xfrm>
          <a:custGeom>
            <a:avLst/>
            <a:gdLst/>
            <a:ahLst/>
            <a:cxnLst/>
            <a:rect r="r" b="b" t="t" l="l"/>
            <a:pathLst>
              <a:path h="145480" w="179774">
                <a:moveTo>
                  <a:pt x="0" y="0"/>
                </a:moveTo>
                <a:lnTo>
                  <a:pt x="179774" y="0"/>
                </a:lnTo>
                <a:lnTo>
                  <a:pt x="179774" y="145481"/>
                </a:lnTo>
                <a:lnTo>
                  <a:pt x="0" y="145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5680" t="-3511424" r="-2965674" b="-2531809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1978859">
            <a:off x="3355734" y="6967942"/>
            <a:ext cx="179774" cy="49560"/>
          </a:xfrm>
          <a:custGeom>
            <a:avLst/>
            <a:gdLst/>
            <a:ahLst/>
            <a:cxnLst/>
            <a:rect r="r" b="b" t="t" l="l"/>
            <a:pathLst>
              <a:path h="49560" w="179774">
                <a:moveTo>
                  <a:pt x="0" y="0"/>
                </a:moveTo>
                <a:lnTo>
                  <a:pt x="179774" y="0"/>
                </a:lnTo>
                <a:lnTo>
                  <a:pt x="179774" y="49561"/>
                </a:lnTo>
                <a:lnTo>
                  <a:pt x="0" y="495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5680" t="-10307532" r="-2965674" b="-7625488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-1356773">
            <a:off x="3421541" y="6957013"/>
            <a:ext cx="259067" cy="71420"/>
          </a:xfrm>
          <a:custGeom>
            <a:avLst/>
            <a:gdLst/>
            <a:ahLst/>
            <a:cxnLst/>
            <a:rect r="r" b="b" t="t" l="l"/>
            <a:pathLst>
              <a:path h="71420" w="259067">
                <a:moveTo>
                  <a:pt x="0" y="0"/>
                </a:moveTo>
                <a:lnTo>
                  <a:pt x="259067" y="0"/>
                </a:lnTo>
                <a:lnTo>
                  <a:pt x="259067" y="71419"/>
                </a:lnTo>
                <a:lnTo>
                  <a:pt x="0" y="71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5680" t="-10307532" r="-2965674" b="-7625488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-3206307">
            <a:off x="3537130" y="6916274"/>
            <a:ext cx="179774" cy="49560"/>
          </a:xfrm>
          <a:custGeom>
            <a:avLst/>
            <a:gdLst/>
            <a:ahLst/>
            <a:cxnLst/>
            <a:rect r="r" b="b" t="t" l="l"/>
            <a:pathLst>
              <a:path h="49560" w="179774">
                <a:moveTo>
                  <a:pt x="0" y="0"/>
                </a:moveTo>
                <a:lnTo>
                  <a:pt x="179773" y="0"/>
                </a:lnTo>
                <a:lnTo>
                  <a:pt x="179773" y="49561"/>
                </a:lnTo>
                <a:lnTo>
                  <a:pt x="0" y="495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5680" t="-10307532" r="-2965674" b="-7625488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-595429">
            <a:off x="3259935" y="6593728"/>
            <a:ext cx="152321" cy="64202"/>
          </a:xfrm>
          <a:custGeom>
            <a:avLst/>
            <a:gdLst/>
            <a:ahLst/>
            <a:cxnLst/>
            <a:rect r="r" b="b" t="t" l="l"/>
            <a:pathLst>
              <a:path h="64202" w="152321">
                <a:moveTo>
                  <a:pt x="0" y="0"/>
                </a:moveTo>
                <a:lnTo>
                  <a:pt x="152321" y="0"/>
                </a:lnTo>
                <a:lnTo>
                  <a:pt x="152321" y="64201"/>
                </a:lnTo>
                <a:lnTo>
                  <a:pt x="0" y="64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65665" t="-5666850" r="-2443844" b="-398313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1542840" y="7510731"/>
            <a:ext cx="4595477" cy="284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19"/>
              </a:lnSpc>
            </a:pPr>
            <a:r>
              <a:rPr lang="en-US" sz="1859">
                <a:solidFill>
                  <a:srgbClr val="000000"/>
                </a:solidFill>
                <a:latin typeface="Poppins"/>
              </a:rPr>
              <a:t>Conheça Nosso Canal no YouTube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220327" y="2974315"/>
            <a:ext cx="5970332" cy="1313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39"/>
              </a:lnSpc>
            </a:pPr>
            <a:r>
              <a:rPr lang="en-US" sz="8199">
                <a:solidFill>
                  <a:srgbClr val="2D2D2D"/>
                </a:solidFill>
                <a:latin typeface="Poppins Bold"/>
              </a:rPr>
              <a:t>Obrigado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208512" y="4907477"/>
            <a:ext cx="5989652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07"/>
              </a:lnSpc>
            </a:pPr>
            <a:r>
              <a:rPr lang="en-US" sz="4589">
                <a:solidFill>
                  <a:srgbClr val="FFFFFF"/>
                </a:solidFill>
                <a:latin typeface="Poppins Semi-Bold"/>
              </a:rPr>
              <a:t>Por Sua Atenção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0217015" y="913530"/>
            <a:ext cx="5717813" cy="913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15"/>
              </a:lnSpc>
            </a:pPr>
            <a:r>
              <a:rPr lang="en-US" sz="2929">
                <a:solidFill>
                  <a:srgbClr val="000000"/>
                </a:solidFill>
                <a:latin typeface="Poppins Medium"/>
              </a:rPr>
              <a:t>Britos Treinamentos Brigada de Incêndio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218950" y="8814886"/>
            <a:ext cx="3942999" cy="284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19"/>
              </a:lnSpc>
            </a:pPr>
            <a:r>
              <a:rPr lang="en-US" sz="1859">
                <a:solidFill>
                  <a:srgbClr val="000000"/>
                </a:solidFill>
                <a:latin typeface="Poppins"/>
              </a:rPr>
              <a:t>Visite Nosso Instagram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58949" r="-20148" b="-5464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40037" y="5581650"/>
            <a:ext cx="9318905" cy="2170167"/>
            <a:chOff x="0" y="0"/>
            <a:chExt cx="2088195" cy="4862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88195" cy="486294"/>
            </a:xfrm>
            <a:custGeom>
              <a:avLst/>
              <a:gdLst/>
              <a:ahLst/>
              <a:cxnLst/>
              <a:rect r="r" b="b" t="t" l="l"/>
              <a:pathLst>
                <a:path h="486294" w="2088195">
                  <a:moveTo>
                    <a:pt x="1884995" y="0"/>
                  </a:moveTo>
                  <a:cubicBezTo>
                    <a:pt x="1997219" y="0"/>
                    <a:pt x="2088195" y="108861"/>
                    <a:pt x="2088195" y="243147"/>
                  </a:cubicBezTo>
                  <a:cubicBezTo>
                    <a:pt x="2088195" y="377434"/>
                    <a:pt x="1997219" y="486294"/>
                    <a:pt x="1884995" y="486294"/>
                  </a:cubicBezTo>
                  <a:lnTo>
                    <a:pt x="203200" y="486294"/>
                  </a:lnTo>
                  <a:cubicBezTo>
                    <a:pt x="90976" y="486294"/>
                    <a:pt x="0" y="377434"/>
                    <a:pt x="0" y="243147"/>
                  </a:cubicBezTo>
                  <a:cubicBezTo>
                    <a:pt x="0" y="108861"/>
                    <a:pt x="90976" y="0"/>
                    <a:pt x="2032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F1F1F">
                    <a:alpha val="100000"/>
                  </a:srgbClr>
                </a:gs>
                <a:gs pos="50000">
                  <a:srgbClr val="C89116">
                    <a:alpha val="100000"/>
                  </a:srgbClr>
                </a:gs>
                <a:gs pos="100000">
                  <a:srgbClr val="FFB71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088195" cy="543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5726867" y="-5835790"/>
            <a:ext cx="14915641" cy="14915641"/>
            <a:chOff x="0" y="0"/>
            <a:chExt cx="837653" cy="8376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956323" y="-3683660"/>
            <a:ext cx="12784647" cy="12183381"/>
            <a:chOff x="0" y="0"/>
            <a:chExt cx="852913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88706" y="277383"/>
            <a:ext cx="7510462" cy="7510478"/>
            <a:chOff x="0" y="0"/>
            <a:chExt cx="6349962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49962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49962">
                  <a:moveTo>
                    <a:pt x="6349962" y="3175025"/>
                  </a:moveTo>
                  <a:cubicBezTo>
                    <a:pt x="6349962" y="4928451"/>
                    <a:pt x="4928447" y="6349975"/>
                    <a:pt x="3174981" y="6349975"/>
                  </a:cubicBezTo>
                  <a:cubicBezTo>
                    <a:pt x="1421490" y="6349975"/>
                    <a:pt x="0" y="4928451"/>
                    <a:pt x="0" y="3175025"/>
                  </a:cubicBezTo>
                  <a:cubicBezTo>
                    <a:pt x="0" y="1421511"/>
                    <a:pt x="1421490" y="0"/>
                    <a:pt x="3174981" y="0"/>
                  </a:cubicBezTo>
                  <a:cubicBezTo>
                    <a:pt x="4928472" y="0"/>
                    <a:pt x="6349962" y="1421511"/>
                    <a:pt x="6349962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586" t="0" r="-16586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-527544">
            <a:off x="-2684805" y="8266625"/>
            <a:ext cx="6166572" cy="6327639"/>
          </a:xfrm>
          <a:custGeom>
            <a:avLst/>
            <a:gdLst/>
            <a:ahLst/>
            <a:cxnLst/>
            <a:rect r="r" b="b" t="t" l="l"/>
            <a:pathLst>
              <a:path h="6327639" w="6166572">
                <a:moveTo>
                  <a:pt x="0" y="0"/>
                </a:moveTo>
                <a:lnTo>
                  <a:pt x="6166572" y="0"/>
                </a:lnTo>
                <a:lnTo>
                  <a:pt x="6166572" y="6327639"/>
                </a:lnTo>
                <a:lnTo>
                  <a:pt x="0" y="6327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4537289" y="6510715"/>
            <a:ext cx="5640848" cy="3328610"/>
            <a:chOff x="0" y="0"/>
            <a:chExt cx="7521131" cy="4438147"/>
          </a:xfrm>
        </p:grpSpPr>
        <p:sp>
          <p:nvSpPr>
            <p:cNvPr name="Freeform 16" id="16"/>
            <p:cNvSpPr/>
            <p:nvPr/>
          </p:nvSpPr>
          <p:spPr>
            <a:xfrm flipH="false" flipV="false" rot="30000">
              <a:off x="10615" y="1658997"/>
              <a:ext cx="7499900" cy="2465592"/>
            </a:xfrm>
            <a:custGeom>
              <a:avLst/>
              <a:gdLst/>
              <a:ahLst/>
              <a:cxnLst/>
              <a:rect r="r" b="b" t="t" l="l"/>
              <a:pathLst>
                <a:path h="2465592" w="7499900">
                  <a:moveTo>
                    <a:pt x="0" y="0"/>
                  </a:moveTo>
                  <a:lnTo>
                    <a:pt x="7499901" y="0"/>
                  </a:lnTo>
                  <a:lnTo>
                    <a:pt x="7499901" y="2465592"/>
                  </a:lnTo>
                  <a:lnTo>
                    <a:pt x="0" y="2465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500726" y="0"/>
              <a:ext cx="4519680" cy="4438147"/>
            </a:xfrm>
            <a:custGeom>
              <a:avLst/>
              <a:gdLst/>
              <a:ahLst/>
              <a:cxnLst/>
              <a:rect r="r" b="b" t="t" l="l"/>
              <a:pathLst>
                <a:path h="4438147" w="4519680">
                  <a:moveTo>
                    <a:pt x="0" y="0"/>
                  </a:moveTo>
                  <a:lnTo>
                    <a:pt x="4519679" y="0"/>
                  </a:lnTo>
                  <a:lnTo>
                    <a:pt x="4519679" y="4438147"/>
                  </a:lnTo>
                  <a:lnTo>
                    <a:pt x="0" y="443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1604" t="-62581" r="-61660" b="-64784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1927659" y="439231"/>
              <a:ext cx="3665812" cy="3665812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TextBox 20" id="20"/>
          <p:cNvSpPr txBox="true"/>
          <p:nvPr/>
        </p:nvSpPr>
        <p:spPr>
          <a:xfrm rot="0">
            <a:off x="8057141" y="897147"/>
            <a:ext cx="9426051" cy="2043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95"/>
              </a:lnSpc>
            </a:pPr>
            <a:r>
              <a:rPr lang="en-US" sz="7822" spc="172">
                <a:solidFill>
                  <a:srgbClr val="F5AF19"/>
                </a:solidFill>
                <a:latin typeface="Poppins Ultra-Bold"/>
              </a:rPr>
              <a:t> Treinamentos</a:t>
            </a:r>
          </a:p>
          <a:p>
            <a:pPr algn="r">
              <a:lnSpc>
                <a:spcPts val="6641"/>
              </a:lnSpc>
            </a:pPr>
            <a:r>
              <a:rPr lang="en-US" sz="5775" spc="127">
                <a:solidFill>
                  <a:srgbClr val="F5AF19"/>
                </a:solidFill>
                <a:latin typeface="Poppins Ultra-Bold"/>
              </a:rPr>
              <a:t>Teóricos e Práticos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89785" y="9001312"/>
            <a:ext cx="5304953" cy="666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6"/>
              </a:lnSpc>
            </a:pPr>
            <a:r>
              <a:rPr lang="en-US" sz="6021" spc="427">
                <a:solidFill>
                  <a:srgbClr val="C62615"/>
                </a:solidFill>
                <a:latin typeface="Barlow Condensed Heavy Italics"/>
              </a:rPr>
              <a:t>INCÊNDIO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889941" y="8168861"/>
            <a:ext cx="5304953" cy="666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6"/>
              </a:lnSpc>
            </a:pPr>
            <a:r>
              <a:rPr lang="en-US" sz="6021" spc="427">
                <a:solidFill>
                  <a:srgbClr val="C62615"/>
                </a:solidFill>
                <a:latin typeface="Barlow Condensed Heavy Italics"/>
              </a:rPr>
              <a:t>PRINCÍPIOS DE 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092610" y="6659260"/>
            <a:ext cx="6390582" cy="943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2"/>
              </a:lnSpc>
            </a:pPr>
            <a:r>
              <a:rPr lang="en-US" sz="5860">
                <a:solidFill>
                  <a:srgbClr val="FFFFFF"/>
                </a:solidFill>
                <a:latin typeface="Poppins Ultra-Bold"/>
              </a:rPr>
              <a:t>Combate 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092610" y="5736463"/>
            <a:ext cx="6572833" cy="1068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6670">
                <a:solidFill>
                  <a:srgbClr val="FFFFFF"/>
                </a:solidFill>
                <a:latin typeface="Poppins Ultra-Bold"/>
              </a:rPr>
              <a:t>Prevenção e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266369" y="4023795"/>
            <a:ext cx="9216823" cy="1298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851"/>
              </a:lnSpc>
            </a:pPr>
            <a:r>
              <a:rPr lang="en-US" sz="5002" spc="300">
                <a:solidFill>
                  <a:srgbClr val="7D4D16"/>
                </a:solidFill>
                <a:latin typeface="Poppins Ultra-Bold"/>
              </a:rPr>
              <a:t>Brigada de Incêndio e Emergências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13193" y="-234879"/>
            <a:ext cx="18514386" cy="10521879"/>
          </a:xfrm>
          <a:custGeom>
            <a:avLst/>
            <a:gdLst/>
            <a:ahLst/>
            <a:cxnLst/>
            <a:rect r="r" b="b" t="t" l="l"/>
            <a:pathLst>
              <a:path h="10521879" w="18514386">
                <a:moveTo>
                  <a:pt x="18514386" y="0"/>
                </a:moveTo>
                <a:lnTo>
                  <a:pt x="0" y="0"/>
                </a:lnTo>
                <a:lnTo>
                  <a:pt x="0" y="10521879"/>
                </a:lnTo>
                <a:lnTo>
                  <a:pt x="18514386" y="10521879"/>
                </a:lnTo>
                <a:lnTo>
                  <a:pt x="18514386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0" t="-15996" r="0" b="-599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726867" y="-5835790"/>
            <a:ext cx="14915641" cy="14915641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956323" y="-3683660"/>
            <a:ext cx="12784647" cy="12183381"/>
            <a:chOff x="0" y="0"/>
            <a:chExt cx="85291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88706" y="277383"/>
            <a:ext cx="7510462" cy="7510478"/>
            <a:chOff x="0" y="0"/>
            <a:chExt cx="6349962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49962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49962">
                  <a:moveTo>
                    <a:pt x="6349962" y="3175025"/>
                  </a:moveTo>
                  <a:cubicBezTo>
                    <a:pt x="6349962" y="4928451"/>
                    <a:pt x="4928447" y="6349975"/>
                    <a:pt x="3174981" y="6349975"/>
                  </a:cubicBezTo>
                  <a:cubicBezTo>
                    <a:pt x="1421490" y="6349975"/>
                    <a:pt x="0" y="4928451"/>
                    <a:pt x="0" y="3175025"/>
                  </a:cubicBezTo>
                  <a:cubicBezTo>
                    <a:pt x="0" y="1421511"/>
                    <a:pt x="1421490" y="0"/>
                    <a:pt x="3174981" y="0"/>
                  </a:cubicBezTo>
                  <a:cubicBezTo>
                    <a:pt x="4928472" y="0"/>
                    <a:pt x="6349962" y="1421511"/>
                    <a:pt x="6349962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421" t="0" r="-6421" b="-1284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4714294" y="5404665"/>
            <a:ext cx="4309636" cy="430963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1262" t="0" r="-41262" b="-82525"/>
              </a:stretch>
            </a:blipFill>
            <a:ln w="85725" cap="sq">
              <a:solidFill>
                <a:srgbClr val="F5AF19"/>
              </a:solidFill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9812362" y="5260208"/>
            <a:ext cx="7624709" cy="4712848"/>
            <a:chOff x="0" y="0"/>
            <a:chExt cx="1335104" cy="8252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35104" cy="825230"/>
            </a:xfrm>
            <a:custGeom>
              <a:avLst/>
              <a:gdLst/>
              <a:ahLst/>
              <a:cxnLst/>
              <a:rect r="r" b="b" t="t" l="l"/>
              <a:pathLst>
                <a:path h="825230" w="1335104">
                  <a:moveTo>
                    <a:pt x="49753" y="0"/>
                  </a:moveTo>
                  <a:lnTo>
                    <a:pt x="1285351" y="0"/>
                  </a:lnTo>
                  <a:cubicBezTo>
                    <a:pt x="1298546" y="0"/>
                    <a:pt x="1311201" y="5242"/>
                    <a:pt x="1320532" y="14572"/>
                  </a:cubicBezTo>
                  <a:cubicBezTo>
                    <a:pt x="1329862" y="23903"/>
                    <a:pt x="1335104" y="36558"/>
                    <a:pt x="1335104" y="49753"/>
                  </a:cubicBezTo>
                  <a:lnTo>
                    <a:pt x="1335104" y="775477"/>
                  </a:lnTo>
                  <a:cubicBezTo>
                    <a:pt x="1335104" y="788672"/>
                    <a:pt x="1329862" y="801327"/>
                    <a:pt x="1320532" y="810658"/>
                  </a:cubicBezTo>
                  <a:cubicBezTo>
                    <a:pt x="1311201" y="819989"/>
                    <a:pt x="1298546" y="825230"/>
                    <a:pt x="1285351" y="825230"/>
                  </a:cubicBezTo>
                  <a:lnTo>
                    <a:pt x="49753" y="825230"/>
                  </a:lnTo>
                  <a:cubicBezTo>
                    <a:pt x="22275" y="825230"/>
                    <a:pt x="0" y="802955"/>
                    <a:pt x="0" y="775477"/>
                  </a:cubicBezTo>
                  <a:lnTo>
                    <a:pt x="0" y="49753"/>
                  </a:lnTo>
                  <a:cubicBezTo>
                    <a:pt x="0" y="22275"/>
                    <a:pt x="22275" y="0"/>
                    <a:pt x="49753" y="0"/>
                  </a:cubicBezTo>
                  <a:close/>
                </a:path>
              </a:pathLst>
            </a:custGeom>
            <a:blipFill>
              <a:blip r:embed="rId5">
                <a:alphaModFix amt="35000"/>
              </a:blip>
              <a:stretch>
                <a:fillRect l="-4761" t="0" r="-4761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5400000">
            <a:off x="10069966" y="5558172"/>
            <a:ext cx="331876" cy="290391"/>
            <a:chOff x="0" y="0"/>
            <a:chExt cx="812800" cy="7112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71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9127872" y="3009146"/>
            <a:ext cx="8993689" cy="1071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4"/>
              </a:lnSpc>
            </a:pPr>
            <a:r>
              <a:rPr lang="en-US" sz="3450">
                <a:solidFill>
                  <a:srgbClr val="504949"/>
                </a:solidFill>
                <a:latin typeface="Poppins Bold"/>
              </a:rPr>
              <a:t>CURSOS PARA FORMAÇÃO,</a:t>
            </a:r>
          </a:p>
          <a:p>
            <a:pPr algn="ctr">
              <a:lnSpc>
                <a:spcPts val="4174"/>
              </a:lnSpc>
            </a:pPr>
            <a:r>
              <a:rPr lang="en-US" sz="3450">
                <a:solidFill>
                  <a:srgbClr val="504949"/>
                </a:solidFill>
                <a:latin typeface="Poppins Bold"/>
              </a:rPr>
              <a:t>RECICLAGEM E ATUALIZAÇÃO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029203" y="4313260"/>
            <a:ext cx="4945791" cy="620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85">
                <a:solidFill>
                  <a:srgbClr val="493C3F"/>
                </a:solidFill>
                <a:latin typeface="Poppins Semi-Bold"/>
              </a:rPr>
              <a:t>PALESTRAS</a:t>
            </a:r>
          </a:p>
        </p:txBody>
      </p:sp>
      <p:grpSp>
        <p:nvGrpSpPr>
          <p:cNvPr name="Group 20" id="20"/>
          <p:cNvGrpSpPr/>
          <p:nvPr/>
        </p:nvGrpSpPr>
        <p:grpSpPr>
          <a:xfrm rot="5400000">
            <a:off x="10069966" y="6879282"/>
            <a:ext cx="331876" cy="290391"/>
            <a:chOff x="0" y="0"/>
            <a:chExt cx="812800" cy="7112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71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5400000">
            <a:off x="10069966" y="7311023"/>
            <a:ext cx="331876" cy="290391"/>
            <a:chOff x="0" y="0"/>
            <a:chExt cx="812800" cy="711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71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5400000">
            <a:off x="10069966" y="9082925"/>
            <a:ext cx="331876" cy="290391"/>
            <a:chOff x="0" y="0"/>
            <a:chExt cx="812800" cy="7112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71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-527544">
            <a:off x="-2684805" y="8266625"/>
            <a:ext cx="6166572" cy="6327639"/>
          </a:xfrm>
          <a:custGeom>
            <a:avLst/>
            <a:gdLst/>
            <a:ahLst/>
            <a:cxnLst/>
            <a:rect r="r" b="b" t="t" l="l"/>
            <a:pathLst>
              <a:path h="6327639" w="6166572">
                <a:moveTo>
                  <a:pt x="0" y="0"/>
                </a:moveTo>
                <a:lnTo>
                  <a:pt x="6166572" y="0"/>
                </a:lnTo>
                <a:lnTo>
                  <a:pt x="6166572" y="6327639"/>
                </a:lnTo>
                <a:lnTo>
                  <a:pt x="0" y="63276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856899" y="3726226"/>
            <a:ext cx="1491193" cy="1545173"/>
          </a:xfrm>
          <a:custGeom>
            <a:avLst/>
            <a:gdLst/>
            <a:ahLst/>
            <a:cxnLst/>
            <a:rect r="r" b="b" t="t" l="l"/>
            <a:pathLst>
              <a:path h="1545173" w="1491193">
                <a:moveTo>
                  <a:pt x="0" y="0"/>
                </a:moveTo>
                <a:lnTo>
                  <a:pt x="1491193" y="0"/>
                </a:lnTo>
                <a:lnTo>
                  <a:pt x="1491193" y="1545173"/>
                </a:lnTo>
                <a:lnTo>
                  <a:pt x="0" y="15451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5400000">
            <a:off x="10069966" y="8600135"/>
            <a:ext cx="331876" cy="290391"/>
            <a:chOff x="0" y="0"/>
            <a:chExt cx="812800" cy="7112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A71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1029203" y="4583724"/>
            <a:ext cx="952685" cy="99044"/>
            <a:chOff x="0" y="0"/>
            <a:chExt cx="250913" cy="2608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50913" cy="26086"/>
            </a:xfrm>
            <a:custGeom>
              <a:avLst/>
              <a:gdLst/>
              <a:ahLst/>
              <a:cxnLst/>
              <a:rect r="r" b="b" t="t" l="l"/>
              <a:pathLst>
                <a:path h="26086" w="250913">
                  <a:moveTo>
                    <a:pt x="0" y="0"/>
                  </a:moveTo>
                  <a:lnTo>
                    <a:pt x="250913" y="0"/>
                  </a:lnTo>
                  <a:lnTo>
                    <a:pt x="250913" y="26086"/>
                  </a:lnTo>
                  <a:lnTo>
                    <a:pt x="0" y="26086"/>
                  </a:lnTo>
                  <a:close/>
                </a:path>
              </a:pathLst>
            </a:custGeom>
            <a:solidFill>
              <a:srgbClr val="D6801C"/>
            </a:solidFill>
            <a:ln cap="sq">
              <a:noFill/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57150"/>
              <a:ext cx="250913" cy="83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5010838" y="4583724"/>
            <a:ext cx="952685" cy="99044"/>
            <a:chOff x="0" y="0"/>
            <a:chExt cx="250913" cy="26086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50913" cy="26086"/>
            </a:xfrm>
            <a:custGeom>
              <a:avLst/>
              <a:gdLst/>
              <a:ahLst/>
              <a:cxnLst/>
              <a:rect r="r" b="b" t="t" l="l"/>
              <a:pathLst>
                <a:path h="26086" w="250913">
                  <a:moveTo>
                    <a:pt x="0" y="0"/>
                  </a:moveTo>
                  <a:lnTo>
                    <a:pt x="250913" y="0"/>
                  </a:lnTo>
                  <a:lnTo>
                    <a:pt x="250913" y="26086"/>
                  </a:lnTo>
                  <a:lnTo>
                    <a:pt x="0" y="26086"/>
                  </a:lnTo>
                  <a:close/>
                </a:path>
              </a:pathLst>
            </a:custGeom>
            <a:solidFill>
              <a:srgbClr val="D6801C"/>
            </a:solidFill>
            <a:ln cap="sq">
              <a:noFill/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57150"/>
              <a:ext cx="250913" cy="83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1019678" y="4435275"/>
            <a:ext cx="395943" cy="395943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5579051" y="4435275"/>
            <a:ext cx="395943" cy="395943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9379274" y="566880"/>
            <a:ext cx="823612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Nossos Serviços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419456" y="5448925"/>
            <a:ext cx="6608005" cy="4382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1"/>
              </a:lnSpc>
            </a:pPr>
            <a:r>
              <a:rPr lang="en-US" sz="2696">
                <a:solidFill>
                  <a:srgbClr val="2E2728"/>
                </a:solidFill>
                <a:latin typeface="Poppins Bold"/>
              </a:rPr>
              <a:t>Treinamentos para a Administração de Shoppings, Lojistas e seus Colaboradores;</a:t>
            </a:r>
          </a:p>
          <a:p>
            <a:pPr>
              <a:lnSpc>
                <a:spcPts val="3451"/>
              </a:lnSpc>
            </a:pPr>
            <a:r>
              <a:rPr lang="en-US" sz="2696">
                <a:solidFill>
                  <a:srgbClr val="2E2728"/>
                </a:solidFill>
                <a:latin typeface="Poppins Bold"/>
              </a:rPr>
              <a:t>Vistorias Técnicas Periódicas;</a:t>
            </a:r>
          </a:p>
          <a:p>
            <a:pPr>
              <a:lnSpc>
                <a:spcPts val="3451"/>
              </a:lnSpc>
            </a:pPr>
            <a:r>
              <a:rPr lang="en-US" sz="2696">
                <a:solidFill>
                  <a:srgbClr val="2E2728"/>
                </a:solidFill>
                <a:latin typeface="Poppins Bold"/>
              </a:rPr>
              <a:t>Inspeções Técnicas em Sistemas e Equipamentos de Combate a Princípios de Incêndio;</a:t>
            </a:r>
          </a:p>
          <a:p>
            <a:pPr>
              <a:lnSpc>
                <a:spcPts val="3451"/>
              </a:lnSpc>
            </a:pPr>
            <a:r>
              <a:rPr lang="en-US" sz="2696">
                <a:solidFill>
                  <a:srgbClr val="2E2728"/>
                </a:solidFill>
                <a:latin typeface="Poppins Bold"/>
              </a:rPr>
              <a:t>Primeiros Socorros</a:t>
            </a:r>
          </a:p>
          <a:p>
            <a:pPr>
              <a:lnSpc>
                <a:spcPts val="667"/>
              </a:lnSpc>
            </a:pPr>
          </a:p>
          <a:p>
            <a:pPr>
              <a:lnSpc>
                <a:spcPts val="3019"/>
              </a:lnSpc>
            </a:pPr>
            <a:r>
              <a:rPr lang="en-US" sz="2696">
                <a:solidFill>
                  <a:srgbClr val="2E2728"/>
                </a:solidFill>
                <a:latin typeface="Poppins Bold"/>
              </a:rPr>
              <a:t>TESTES PERIÓDICOS EM BOMBA</a:t>
            </a:r>
          </a:p>
          <a:p>
            <a:pPr>
              <a:lnSpc>
                <a:spcPts val="3019"/>
              </a:lnSpc>
            </a:pPr>
            <a:r>
              <a:rPr lang="en-US" sz="2696">
                <a:solidFill>
                  <a:srgbClr val="2E2728"/>
                </a:solidFill>
                <a:latin typeface="Poppins Bold"/>
              </a:rPr>
              <a:t>DE INCÊNDIO.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84960" y="4666518"/>
            <a:ext cx="4701934" cy="738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51"/>
              </a:lnSpc>
            </a:pPr>
            <a:r>
              <a:rPr lang="en-US" sz="4626">
                <a:solidFill>
                  <a:srgbClr val="FFCC00"/>
                </a:solidFill>
                <a:latin typeface="Poppins Bold"/>
              </a:rPr>
              <a:t>Treinamentos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84960" y="5357124"/>
            <a:ext cx="4238548" cy="1151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3"/>
              </a:lnSpc>
            </a:pPr>
            <a:r>
              <a:rPr lang="en-US" sz="4630">
                <a:solidFill>
                  <a:srgbClr val="FFCC00"/>
                </a:solidFill>
                <a:latin typeface="Poppins Bold"/>
              </a:rPr>
              <a:t>Com Práticas</a:t>
            </a:r>
          </a:p>
          <a:p>
            <a:pPr>
              <a:lnSpc>
                <a:spcPts val="4213"/>
              </a:lnSpc>
            </a:pPr>
            <a:r>
              <a:rPr lang="en-US" sz="4630">
                <a:solidFill>
                  <a:srgbClr val="FFCC00"/>
                </a:solidFill>
                <a:latin typeface="Poppins Bold"/>
              </a:rPr>
              <a:t>em Campo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814606" y="8569021"/>
            <a:ext cx="2963113" cy="373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5"/>
              </a:lnSpc>
            </a:pPr>
            <a:r>
              <a:rPr lang="en-US" sz="2293">
                <a:solidFill>
                  <a:srgbClr val="2E2728"/>
                </a:solidFill>
                <a:latin typeface="Poppins Bold"/>
              </a:rPr>
              <a:t>(Noções Básicas);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8889993" y="1797866"/>
            <a:ext cx="9469447" cy="1102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387">
                <a:solidFill>
                  <a:srgbClr val="7D4D16"/>
                </a:solidFill>
                <a:latin typeface="Poppins Ultra-Bold"/>
              </a:rPr>
              <a:t>Brigada de Incêndio e Emergências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13193" y="-234879"/>
            <a:ext cx="18514386" cy="10521879"/>
          </a:xfrm>
          <a:custGeom>
            <a:avLst/>
            <a:gdLst/>
            <a:ahLst/>
            <a:cxnLst/>
            <a:rect r="r" b="b" t="t" l="l"/>
            <a:pathLst>
              <a:path h="10521879" w="18514386">
                <a:moveTo>
                  <a:pt x="18514386" y="0"/>
                </a:moveTo>
                <a:lnTo>
                  <a:pt x="0" y="0"/>
                </a:lnTo>
                <a:lnTo>
                  <a:pt x="0" y="10521879"/>
                </a:lnTo>
                <a:lnTo>
                  <a:pt x="18514386" y="10521879"/>
                </a:lnTo>
                <a:lnTo>
                  <a:pt x="18514386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-15996" r="0" b="-599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726867" y="-5835790"/>
            <a:ext cx="14915641" cy="14915641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956323" y="-3683660"/>
            <a:ext cx="12784647" cy="12183381"/>
            <a:chOff x="0" y="0"/>
            <a:chExt cx="85291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88706" y="277383"/>
            <a:ext cx="7510462" cy="7510478"/>
            <a:chOff x="0" y="0"/>
            <a:chExt cx="6349962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49962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49962">
                  <a:moveTo>
                    <a:pt x="6349962" y="3175025"/>
                  </a:moveTo>
                  <a:cubicBezTo>
                    <a:pt x="6349962" y="4928451"/>
                    <a:pt x="4928447" y="6349975"/>
                    <a:pt x="3174981" y="6349975"/>
                  </a:cubicBezTo>
                  <a:cubicBezTo>
                    <a:pt x="1421490" y="6349975"/>
                    <a:pt x="0" y="4928451"/>
                    <a:pt x="0" y="3175025"/>
                  </a:cubicBezTo>
                  <a:cubicBezTo>
                    <a:pt x="0" y="1421511"/>
                    <a:pt x="1421490" y="0"/>
                    <a:pt x="3174981" y="0"/>
                  </a:cubicBezTo>
                  <a:cubicBezTo>
                    <a:pt x="4928472" y="0"/>
                    <a:pt x="6349962" y="1421511"/>
                    <a:pt x="6349962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940476" y="8848175"/>
            <a:ext cx="6481059" cy="1121378"/>
            <a:chOff x="0" y="0"/>
            <a:chExt cx="1809063" cy="31301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09063" cy="313011"/>
            </a:xfrm>
            <a:custGeom>
              <a:avLst/>
              <a:gdLst/>
              <a:ahLst/>
              <a:cxnLst/>
              <a:rect r="r" b="b" t="t" l="l"/>
              <a:pathLst>
                <a:path h="313011" w="1809063">
                  <a:moveTo>
                    <a:pt x="25085" y="0"/>
                  </a:moveTo>
                  <a:lnTo>
                    <a:pt x="1783977" y="0"/>
                  </a:lnTo>
                  <a:cubicBezTo>
                    <a:pt x="1797832" y="0"/>
                    <a:pt x="1809063" y="11231"/>
                    <a:pt x="1809063" y="25085"/>
                  </a:cubicBezTo>
                  <a:lnTo>
                    <a:pt x="1809063" y="287925"/>
                  </a:lnTo>
                  <a:cubicBezTo>
                    <a:pt x="1809063" y="294579"/>
                    <a:pt x="1806420" y="300959"/>
                    <a:pt x="1801715" y="305664"/>
                  </a:cubicBezTo>
                  <a:cubicBezTo>
                    <a:pt x="1797011" y="310368"/>
                    <a:pt x="1790630" y="313011"/>
                    <a:pt x="1783977" y="313011"/>
                  </a:cubicBezTo>
                  <a:lnTo>
                    <a:pt x="25085" y="313011"/>
                  </a:lnTo>
                  <a:cubicBezTo>
                    <a:pt x="18432" y="313011"/>
                    <a:pt x="12052" y="310368"/>
                    <a:pt x="7347" y="305664"/>
                  </a:cubicBezTo>
                  <a:cubicBezTo>
                    <a:pt x="2643" y="300959"/>
                    <a:pt x="0" y="294579"/>
                    <a:pt x="0" y="287925"/>
                  </a:cubicBezTo>
                  <a:lnTo>
                    <a:pt x="0" y="25085"/>
                  </a:lnTo>
                  <a:cubicBezTo>
                    <a:pt x="0" y="11231"/>
                    <a:pt x="11231" y="0"/>
                    <a:pt x="250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EDA711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809063" cy="370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433710" y="357330"/>
            <a:ext cx="3700629" cy="2183705"/>
            <a:chOff x="0" y="0"/>
            <a:chExt cx="4934172" cy="2911607"/>
          </a:xfrm>
        </p:grpSpPr>
        <p:sp>
          <p:nvSpPr>
            <p:cNvPr name="Freeform 15" id="15"/>
            <p:cNvSpPr/>
            <p:nvPr/>
          </p:nvSpPr>
          <p:spPr>
            <a:xfrm flipH="false" flipV="false" rot="30000">
              <a:off x="6964" y="1088370"/>
              <a:ext cx="4920244" cy="1617530"/>
            </a:xfrm>
            <a:custGeom>
              <a:avLst/>
              <a:gdLst/>
              <a:ahLst/>
              <a:cxnLst/>
              <a:rect r="r" b="b" t="t" l="l"/>
              <a:pathLst>
                <a:path h="1617530" w="4920244">
                  <a:moveTo>
                    <a:pt x="0" y="0"/>
                  </a:moveTo>
                  <a:lnTo>
                    <a:pt x="4920244" y="0"/>
                  </a:lnTo>
                  <a:lnTo>
                    <a:pt x="4920244" y="1617531"/>
                  </a:lnTo>
                  <a:lnTo>
                    <a:pt x="0" y="1617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84538" y="0"/>
              <a:ext cx="2965096" cy="2911607"/>
            </a:xfrm>
            <a:custGeom>
              <a:avLst/>
              <a:gdLst/>
              <a:ahLst/>
              <a:cxnLst/>
              <a:rect r="r" b="b" t="t" l="l"/>
              <a:pathLst>
                <a:path h="2911607" w="2965096">
                  <a:moveTo>
                    <a:pt x="0" y="0"/>
                  </a:moveTo>
                  <a:lnTo>
                    <a:pt x="2965096" y="0"/>
                  </a:lnTo>
                  <a:lnTo>
                    <a:pt x="2965096" y="2911607"/>
                  </a:lnTo>
                  <a:lnTo>
                    <a:pt x="0" y="2911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17" id="17"/>
            <p:cNvGrpSpPr/>
            <p:nvPr/>
          </p:nvGrpSpPr>
          <p:grpSpPr>
            <a:xfrm rot="0">
              <a:off x="1264624" y="288153"/>
              <a:ext cx="2404924" cy="2404924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Freeform 19" id="19"/>
          <p:cNvSpPr/>
          <p:nvPr/>
        </p:nvSpPr>
        <p:spPr>
          <a:xfrm flipH="false" flipV="false" rot="0">
            <a:off x="8185636" y="3375614"/>
            <a:ext cx="2345387" cy="2345387"/>
          </a:xfrm>
          <a:custGeom>
            <a:avLst/>
            <a:gdLst/>
            <a:ahLst/>
            <a:cxnLst/>
            <a:rect r="r" b="b" t="t" l="l"/>
            <a:pathLst>
              <a:path h="2345387" w="2345387">
                <a:moveTo>
                  <a:pt x="0" y="0"/>
                </a:moveTo>
                <a:lnTo>
                  <a:pt x="2345388" y="0"/>
                </a:lnTo>
                <a:lnTo>
                  <a:pt x="2345388" y="2345387"/>
                </a:lnTo>
                <a:lnTo>
                  <a:pt x="0" y="23453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-114506">
            <a:off x="4124267" y="1383014"/>
            <a:ext cx="889221" cy="524721"/>
            <a:chOff x="0" y="0"/>
            <a:chExt cx="1185628" cy="699628"/>
          </a:xfrm>
        </p:grpSpPr>
        <p:sp>
          <p:nvSpPr>
            <p:cNvPr name="Freeform 21" id="21"/>
            <p:cNvSpPr/>
            <p:nvPr/>
          </p:nvSpPr>
          <p:spPr>
            <a:xfrm flipH="false" flipV="false" rot="30000">
              <a:off x="1673" y="261524"/>
              <a:ext cx="1182281" cy="388675"/>
            </a:xfrm>
            <a:custGeom>
              <a:avLst/>
              <a:gdLst/>
              <a:ahLst/>
              <a:cxnLst/>
              <a:rect r="r" b="b" t="t" l="l"/>
              <a:pathLst>
                <a:path h="388675" w="1182281">
                  <a:moveTo>
                    <a:pt x="0" y="0"/>
                  </a:moveTo>
                  <a:lnTo>
                    <a:pt x="1182282" y="0"/>
                  </a:lnTo>
                  <a:lnTo>
                    <a:pt x="1182282" y="388675"/>
                  </a:lnTo>
                  <a:lnTo>
                    <a:pt x="0" y="388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36574" y="0"/>
              <a:ext cx="712481" cy="699628"/>
            </a:xfrm>
            <a:custGeom>
              <a:avLst/>
              <a:gdLst/>
              <a:ahLst/>
              <a:cxnLst/>
              <a:rect r="r" b="b" t="t" l="l"/>
              <a:pathLst>
                <a:path h="699628" w="712481">
                  <a:moveTo>
                    <a:pt x="0" y="0"/>
                  </a:moveTo>
                  <a:lnTo>
                    <a:pt x="712480" y="0"/>
                  </a:lnTo>
                  <a:lnTo>
                    <a:pt x="712480" y="699628"/>
                  </a:lnTo>
                  <a:lnTo>
                    <a:pt x="0" y="699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</a:blip>
              <a:stretch>
                <a:fillRect l="-61604" t="-62581" r="-61660" b="-64784"/>
              </a:stretch>
            </a:blipFill>
          </p:spPr>
        </p:sp>
        <p:grpSp>
          <p:nvGrpSpPr>
            <p:cNvPr name="Group 23" id="23"/>
            <p:cNvGrpSpPr/>
            <p:nvPr/>
          </p:nvGrpSpPr>
          <p:grpSpPr>
            <a:xfrm rot="0">
              <a:off x="303875" y="69240"/>
              <a:ext cx="577877" cy="577877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>
                  <a:alphaModFix amt="69000"/>
                </a:blip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Freeform 25" id="25"/>
          <p:cNvSpPr/>
          <p:nvPr/>
        </p:nvSpPr>
        <p:spPr>
          <a:xfrm flipH="false" flipV="false" rot="0">
            <a:off x="0" y="5581627"/>
            <a:ext cx="4243937" cy="4762523"/>
          </a:xfrm>
          <a:custGeom>
            <a:avLst/>
            <a:gdLst/>
            <a:ahLst/>
            <a:cxnLst/>
            <a:rect r="r" b="b" t="t" l="l"/>
            <a:pathLst>
              <a:path h="4762523" w="4243937">
                <a:moveTo>
                  <a:pt x="0" y="0"/>
                </a:moveTo>
                <a:lnTo>
                  <a:pt x="4243937" y="0"/>
                </a:lnTo>
                <a:lnTo>
                  <a:pt x="4243937" y="4762523"/>
                </a:lnTo>
                <a:lnTo>
                  <a:pt x="0" y="47625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1464447" y="9158648"/>
            <a:ext cx="5433117" cy="688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2"/>
              </a:lnSpc>
            </a:pPr>
            <a:r>
              <a:rPr lang="en-US" sz="2628">
                <a:solidFill>
                  <a:srgbClr val="824C0E"/>
                </a:solidFill>
                <a:latin typeface="Poppins Bold"/>
              </a:rPr>
              <a:t>CENTRO DE FORMAÇÃO</a:t>
            </a:r>
          </a:p>
          <a:p>
            <a:pPr algn="ctr">
              <a:lnSpc>
                <a:spcPts val="2602"/>
              </a:lnSpc>
            </a:pPr>
            <a:r>
              <a:rPr lang="en-US" sz="2628">
                <a:solidFill>
                  <a:srgbClr val="824C0E"/>
                </a:solidFill>
                <a:latin typeface="Poppins Bold"/>
              </a:rPr>
              <a:t>E RECICLAGEM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746613" y="4768249"/>
            <a:ext cx="6868786" cy="3607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51"/>
              </a:lnSpc>
            </a:pPr>
            <a:r>
              <a:rPr lang="en-US" sz="2173" spc="113">
                <a:solidFill>
                  <a:srgbClr val="000000"/>
                </a:solidFill>
                <a:latin typeface="Poppins"/>
              </a:rPr>
              <a:t>Nossos Treinamentos são aplicados com o melhor PADRÃO TÁTICO OPERACIONAL,</a:t>
            </a:r>
            <a:r>
              <a:rPr lang="en-US" sz="2173" spc="113">
                <a:solidFill>
                  <a:srgbClr val="000000"/>
                </a:solidFill>
                <a:latin typeface="Poppins"/>
              </a:rPr>
              <a:t> técnicas e procedimentos especialmente elaborados para BRIGADISTAS, sendo continuamente aprimorados de acordo com a Instrução Técnica Vigente IT 17/2019, estando em conformidade com o </a:t>
            </a:r>
            <a:r>
              <a:rPr lang="en-US" sz="2173" spc="113">
                <a:solidFill>
                  <a:srgbClr val="2D2D2D"/>
                </a:solidFill>
                <a:latin typeface="Poppins Bold"/>
              </a:rPr>
              <a:t>Corpo de Bombeiros da Polícia Militar do Estado de São Paulo - CBPMSP</a:t>
            </a:r>
            <a:r>
              <a:rPr lang="en-US" sz="2173" spc="113">
                <a:solidFill>
                  <a:srgbClr val="2D2D2D"/>
                </a:solidFill>
                <a:latin typeface="Poppins"/>
              </a:rPr>
              <a:t>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3439886" y="8286164"/>
            <a:ext cx="1482238" cy="874654"/>
            <a:chOff x="0" y="0"/>
            <a:chExt cx="1976318" cy="1166206"/>
          </a:xfrm>
        </p:grpSpPr>
        <p:sp>
          <p:nvSpPr>
            <p:cNvPr name="Freeform 29" id="29"/>
            <p:cNvSpPr/>
            <p:nvPr/>
          </p:nvSpPr>
          <p:spPr>
            <a:xfrm flipH="false" flipV="false" rot="30000">
              <a:off x="2789" y="435932"/>
              <a:ext cx="1970739" cy="647880"/>
            </a:xfrm>
            <a:custGeom>
              <a:avLst/>
              <a:gdLst/>
              <a:ahLst/>
              <a:cxnLst/>
              <a:rect r="r" b="b" t="t" l="l"/>
              <a:pathLst>
                <a:path h="647880" w="1970739">
                  <a:moveTo>
                    <a:pt x="0" y="0"/>
                  </a:moveTo>
                  <a:lnTo>
                    <a:pt x="1970739" y="0"/>
                  </a:lnTo>
                  <a:lnTo>
                    <a:pt x="1970739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394344" y="0"/>
              <a:ext cx="1187630" cy="1166206"/>
            </a:xfrm>
            <a:custGeom>
              <a:avLst/>
              <a:gdLst/>
              <a:ahLst/>
              <a:cxnLst/>
              <a:rect r="r" b="b" t="t" l="l"/>
              <a:pathLst>
                <a:path h="1166206" w="1187630">
                  <a:moveTo>
                    <a:pt x="0" y="0"/>
                  </a:moveTo>
                  <a:lnTo>
                    <a:pt x="1187630" y="0"/>
                  </a:lnTo>
                  <a:lnTo>
                    <a:pt x="1187630" y="1166206"/>
                  </a:lnTo>
                  <a:lnTo>
                    <a:pt x="0" y="1166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0">
              <a:off x="506528" y="115416"/>
              <a:ext cx="963261" cy="963261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33" id="33"/>
          <p:cNvGrpSpPr/>
          <p:nvPr/>
        </p:nvGrpSpPr>
        <p:grpSpPr>
          <a:xfrm rot="0">
            <a:off x="4568877" y="3742911"/>
            <a:ext cx="5143500" cy="6582189"/>
            <a:chOff x="0" y="0"/>
            <a:chExt cx="6858000" cy="877625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858000" cy="8776252"/>
            </a:xfrm>
            <a:custGeom>
              <a:avLst/>
              <a:gdLst/>
              <a:ahLst/>
              <a:cxnLst/>
              <a:rect r="r" b="b" t="t" l="l"/>
              <a:pathLst>
                <a:path h="8776252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8776252"/>
                  </a:lnTo>
                  <a:lnTo>
                    <a:pt x="0" y="8776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5129" t="0" r="-32426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3795258" y="3880116"/>
              <a:ext cx="626941" cy="615631"/>
            </a:xfrm>
            <a:custGeom>
              <a:avLst/>
              <a:gdLst/>
              <a:ahLst/>
              <a:cxnLst/>
              <a:rect r="r" b="b" t="t" l="l"/>
              <a:pathLst>
                <a:path h="615631" w="626941">
                  <a:moveTo>
                    <a:pt x="0" y="0"/>
                  </a:moveTo>
                  <a:lnTo>
                    <a:pt x="626941" y="0"/>
                  </a:lnTo>
                  <a:lnTo>
                    <a:pt x="626941" y="615631"/>
                  </a:lnTo>
                  <a:lnTo>
                    <a:pt x="0" y="61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36" id="36"/>
            <p:cNvGrpSpPr/>
            <p:nvPr/>
          </p:nvGrpSpPr>
          <p:grpSpPr>
            <a:xfrm rot="0">
              <a:off x="3854480" y="3941043"/>
              <a:ext cx="508498" cy="508498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Freeform 38" id="38"/>
          <p:cNvSpPr/>
          <p:nvPr/>
        </p:nvSpPr>
        <p:spPr>
          <a:xfrm flipH="false" flipV="false" rot="0">
            <a:off x="1374999" y="1095375"/>
            <a:ext cx="2312503" cy="2299289"/>
          </a:xfrm>
          <a:custGeom>
            <a:avLst/>
            <a:gdLst/>
            <a:ahLst/>
            <a:cxnLst/>
            <a:rect r="r" b="b" t="t" l="l"/>
            <a:pathLst>
              <a:path h="2299289" w="2312503">
                <a:moveTo>
                  <a:pt x="0" y="0"/>
                </a:moveTo>
                <a:lnTo>
                  <a:pt x="2312503" y="0"/>
                </a:lnTo>
                <a:lnTo>
                  <a:pt x="2312503" y="2299289"/>
                </a:lnTo>
                <a:lnTo>
                  <a:pt x="0" y="2299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9379274" y="541115"/>
            <a:ext cx="8236124" cy="1916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87"/>
              </a:lnSpc>
            </a:pPr>
            <a:r>
              <a:rPr lang="en-US" sz="7187">
                <a:solidFill>
                  <a:srgbClr val="D6801C"/>
                </a:solidFill>
                <a:latin typeface="Poppins Ultra-Bold"/>
              </a:rPr>
              <a:t>Empresa Credenciada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531024" y="2581945"/>
            <a:ext cx="7084374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Poppins"/>
              </a:rPr>
              <a:t>A</a:t>
            </a:r>
            <a:r>
              <a:rPr lang="en-US" sz="2399">
                <a:solidFill>
                  <a:srgbClr val="000000"/>
                </a:solidFill>
                <a:latin typeface="Poppins"/>
              </a:rPr>
              <a:t> empresa Britos Treinamentos Brigada de Incêndio é </a:t>
            </a:r>
            <a:r>
              <a:rPr lang="en-US" sz="2399">
                <a:solidFill>
                  <a:srgbClr val="2D2D2D"/>
                </a:solidFill>
                <a:latin typeface="Poppins Bold"/>
              </a:rPr>
              <a:t>HOMOLOGADA</a:t>
            </a:r>
            <a:r>
              <a:rPr lang="en-US" sz="2399">
                <a:solidFill>
                  <a:srgbClr val="000000"/>
                </a:solidFill>
                <a:latin typeface="Poppins"/>
              </a:rPr>
              <a:t> e </a:t>
            </a:r>
            <a:r>
              <a:rPr lang="en-US" sz="2399">
                <a:solidFill>
                  <a:srgbClr val="2D2D2D"/>
                </a:solidFill>
                <a:latin typeface="Poppins Bold"/>
              </a:rPr>
              <a:t>CREDENCIADA</a:t>
            </a:r>
            <a:r>
              <a:rPr lang="en-US" sz="2399">
                <a:solidFill>
                  <a:srgbClr val="000000"/>
                </a:solidFill>
                <a:latin typeface="Poppins"/>
              </a:rPr>
              <a:t> junto ao Corpo de Bombeiros em conformidade com a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Poppins"/>
              </a:rPr>
              <a:t>Portaria nº CCB-008/600/14.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3350"/>
            <a:ext cx="19083334" cy="10420350"/>
          </a:xfrm>
          <a:custGeom>
            <a:avLst/>
            <a:gdLst/>
            <a:ahLst/>
            <a:cxnLst/>
            <a:rect r="r" b="b" t="t" l="l"/>
            <a:pathLst>
              <a:path h="10420350" w="19083334">
                <a:moveTo>
                  <a:pt x="0" y="0"/>
                </a:moveTo>
                <a:lnTo>
                  <a:pt x="19083334" y="0"/>
                </a:lnTo>
                <a:lnTo>
                  <a:pt x="19083334" y="10420350"/>
                </a:lnTo>
                <a:lnTo>
                  <a:pt x="0" y="10420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-11684" r="0" b="-1040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082890" y="2104460"/>
            <a:ext cx="8542033" cy="3758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03"/>
              </a:lnSpc>
            </a:pPr>
            <a:r>
              <a:rPr lang="en-US" sz="4120">
                <a:solidFill>
                  <a:srgbClr val="000000"/>
                </a:solidFill>
                <a:latin typeface="Poppins"/>
              </a:rPr>
              <a:t>Realizar a Formação, Reciclagem, Treinamento e Atualização</a:t>
            </a:r>
          </a:p>
          <a:p>
            <a:pPr algn="r">
              <a:lnSpc>
                <a:spcPts val="4903"/>
              </a:lnSpc>
            </a:pPr>
            <a:r>
              <a:rPr lang="en-US" sz="4120">
                <a:solidFill>
                  <a:srgbClr val="000000"/>
                </a:solidFill>
                <a:latin typeface="Poppins"/>
              </a:rPr>
              <a:t>de Brigada de Incêndio</a:t>
            </a:r>
          </a:p>
          <a:p>
            <a:pPr algn="r">
              <a:lnSpc>
                <a:spcPts val="4903"/>
              </a:lnSpc>
            </a:pPr>
            <a:r>
              <a:rPr lang="en-US" sz="4120">
                <a:solidFill>
                  <a:srgbClr val="000000"/>
                </a:solidFill>
                <a:latin typeface="Poppins"/>
              </a:rPr>
              <a:t>para a </a:t>
            </a:r>
            <a:r>
              <a:rPr lang="en-US" sz="4120">
                <a:solidFill>
                  <a:srgbClr val="2D2D2D"/>
                </a:solidFill>
                <a:latin typeface="Poppins Bold"/>
              </a:rPr>
              <a:t>Administração, Lojistas</a:t>
            </a:r>
            <a:r>
              <a:rPr lang="en-US" sz="4120">
                <a:solidFill>
                  <a:srgbClr val="000000"/>
                </a:solidFill>
                <a:latin typeface="Poppins"/>
              </a:rPr>
              <a:t> e seus </a:t>
            </a:r>
            <a:r>
              <a:rPr lang="en-US" sz="4120">
                <a:solidFill>
                  <a:srgbClr val="2D2D2D"/>
                </a:solidFill>
                <a:latin typeface="Poppins Bold"/>
              </a:rPr>
              <a:t>Colaboradores</a:t>
            </a:r>
            <a:r>
              <a:rPr lang="en-US" sz="4120">
                <a:solidFill>
                  <a:srgbClr val="2D2D2D"/>
                </a:solidFill>
                <a:latin typeface="Poppins"/>
              </a:rPr>
              <a:t>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073365" y="6176077"/>
            <a:ext cx="8542033" cy="2589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64"/>
              </a:lnSpc>
            </a:pPr>
            <a:r>
              <a:rPr lang="en-US" sz="4150">
                <a:solidFill>
                  <a:srgbClr val="B46B16"/>
                </a:solidFill>
                <a:latin typeface="Poppins Ultra-Bold"/>
              </a:rPr>
              <a:t>Para atuarem com Conhecimento e</a:t>
            </a:r>
          </a:p>
          <a:p>
            <a:pPr algn="r">
              <a:lnSpc>
                <a:spcPts val="5064"/>
              </a:lnSpc>
            </a:pPr>
            <a:r>
              <a:rPr lang="en-US" sz="4150">
                <a:solidFill>
                  <a:srgbClr val="B46B16"/>
                </a:solidFill>
                <a:latin typeface="Poppins Ultra-Bold"/>
              </a:rPr>
              <a:t>Proficiência</a:t>
            </a:r>
          </a:p>
          <a:p>
            <a:pPr algn="r">
              <a:lnSpc>
                <a:spcPts val="5064"/>
              </a:lnSpc>
            </a:pPr>
            <a:r>
              <a:rPr lang="en-US" sz="4150">
                <a:solidFill>
                  <a:srgbClr val="B46B16"/>
                </a:solidFill>
                <a:latin typeface="Poppins Ultra-Bold"/>
              </a:rPr>
              <a:t>no Cambate a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5336342" y="-5699978"/>
            <a:ext cx="14915641" cy="14915641"/>
            <a:chOff x="0" y="0"/>
            <a:chExt cx="837653" cy="83765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3621597" y="-3503903"/>
            <a:ext cx="12784647" cy="12183381"/>
            <a:chOff x="0" y="0"/>
            <a:chExt cx="852913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05746" y="334900"/>
            <a:ext cx="7851458" cy="7851286"/>
            <a:chOff x="0" y="0"/>
            <a:chExt cx="6804909" cy="68047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804909" cy="6804760"/>
            </a:xfrm>
            <a:custGeom>
              <a:avLst/>
              <a:gdLst/>
              <a:ahLst/>
              <a:cxnLst/>
              <a:rect r="r" b="b" t="t" l="l"/>
              <a:pathLst>
                <a:path h="6804760" w="6804909">
                  <a:moveTo>
                    <a:pt x="6804909" y="3402421"/>
                  </a:moveTo>
                  <a:cubicBezTo>
                    <a:pt x="6804909" y="5281427"/>
                    <a:pt x="5281548" y="6804760"/>
                    <a:pt x="3402454" y="6804760"/>
                  </a:cubicBezTo>
                  <a:cubicBezTo>
                    <a:pt x="1523333" y="6804760"/>
                    <a:pt x="0" y="5281427"/>
                    <a:pt x="0" y="3402421"/>
                  </a:cubicBezTo>
                  <a:cubicBezTo>
                    <a:pt x="0" y="1523320"/>
                    <a:pt x="1523333" y="0"/>
                    <a:pt x="3402454" y="0"/>
                  </a:cubicBezTo>
                  <a:cubicBezTo>
                    <a:pt x="5281576" y="0"/>
                    <a:pt x="6804909" y="1523320"/>
                    <a:pt x="6804909" y="3402421"/>
                  </a:cubicBezTo>
                  <a:close/>
                </a:path>
              </a:pathLst>
            </a:custGeom>
            <a:blipFill>
              <a:blip r:embed="rId3"/>
              <a:stretch>
                <a:fillRect l="-51825" t="0" r="-104164" b="-44472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726192" y="630234"/>
            <a:ext cx="2694347" cy="2645742"/>
            <a:chOff x="0" y="0"/>
            <a:chExt cx="3592463" cy="35276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92463" cy="3527656"/>
            </a:xfrm>
            <a:custGeom>
              <a:avLst/>
              <a:gdLst/>
              <a:ahLst/>
              <a:cxnLst/>
              <a:rect r="r" b="b" t="t" l="l"/>
              <a:pathLst>
                <a:path h="3527656" w="3592463">
                  <a:moveTo>
                    <a:pt x="0" y="0"/>
                  </a:moveTo>
                  <a:lnTo>
                    <a:pt x="3592463" y="0"/>
                  </a:lnTo>
                  <a:lnTo>
                    <a:pt x="3592463" y="3527656"/>
                  </a:lnTo>
                  <a:lnTo>
                    <a:pt x="0" y="352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1604" t="-62581" r="-61660" b="-64784"/>
              </a:stretch>
            </a:blipFill>
          </p:spPr>
        </p:sp>
        <p:grpSp>
          <p:nvGrpSpPr>
            <p:cNvPr name="Group 15" id="15"/>
            <p:cNvGrpSpPr/>
            <p:nvPr/>
          </p:nvGrpSpPr>
          <p:grpSpPr>
            <a:xfrm rot="0">
              <a:off x="339348" y="349122"/>
              <a:ext cx="2913767" cy="2913767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Freeform 17" id="17"/>
          <p:cNvSpPr/>
          <p:nvPr/>
        </p:nvSpPr>
        <p:spPr>
          <a:xfrm flipH="false" flipV="false" rot="-559604">
            <a:off x="-2593339" y="8338451"/>
            <a:ext cx="6196565" cy="6358416"/>
          </a:xfrm>
          <a:custGeom>
            <a:avLst/>
            <a:gdLst/>
            <a:ahLst/>
            <a:cxnLst/>
            <a:rect r="r" b="b" t="t" l="l"/>
            <a:pathLst>
              <a:path h="6358416" w="6196565">
                <a:moveTo>
                  <a:pt x="0" y="0"/>
                </a:moveTo>
                <a:lnTo>
                  <a:pt x="6196565" y="0"/>
                </a:lnTo>
                <a:lnTo>
                  <a:pt x="6196565" y="6358416"/>
                </a:lnTo>
                <a:lnTo>
                  <a:pt x="0" y="635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107584" y="6868198"/>
            <a:ext cx="4569753" cy="3060112"/>
          </a:xfrm>
          <a:custGeom>
            <a:avLst/>
            <a:gdLst/>
            <a:ahLst/>
            <a:cxnLst/>
            <a:rect r="r" b="b" t="t" l="l"/>
            <a:pathLst>
              <a:path h="3060112" w="4569753">
                <a:moveTo>
                  <a:pt x="0" y="0"/>
                </a:moveTo>
                <a:lnTo>
                  <a:pt x="4569753" y="0"/>
                </a:lnTo>
                <a:lnTo>
                  <a:pt x="4569753" y="3060112"/>
                </a:lnTo>
                <a:lnTo>
                  <a:pt x="0" y="3060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30196" r="0" b="-19136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379274" y="752955"/>
            <a:ext cx="823612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Objetivo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05965" y="6185602"/>
            <a:ext cx="4167544" cy="738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51"/>
              </a:lnSpc>
            </a:pPr>
            <a:r>
              <a:rPr lang="en-US" sz="4626">
                <a:solidFill>
                  <a:srgbClr val="FFCC00"/>
                </a:solidFill>
                <a:latin typeface="Poppins Ultra-Bold"/>
              </a:rPr>
              <a:t>Brigada de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71575" y="5549027"/>
            <a:ext cx="5236324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39"/>
              </a:lnSpc>
            </a:pPr>
            <a:r>
              <a:rPr lang="en-US" sz="3865">
                <a:solidFill>
                  <a:srgbClr val="F2F4F5"/>
                </a:solidFill>
                <a:latin typeface="Poppins Ultra-Bold"/>
              </a:rPr>
              <a:t>Treinamentos para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69351" y="6830098"/>
            <a:ext cx="4238548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56"/>
              </a:lnSpc>
            </a:pPr>
            <a:r>
              <a:rPr lang="en-US" sz="4630">
                <a:solidFill>
                  <a:srgbClr val="FFCC00"/>
                </a:solidFill>
                <a:latin typeface="Poppins Ultra-Bold"/>
              </a:rPr>
              <a:t> Incêndio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73365" y="8768625"/>
            <a:ext cx="8542033" cy="694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6"/>
              </a:lnSpc>
            </a:pPr>
            <a:r>
              <a:rPr lang="en-US" sz="4250">
                <a:solidFill>
                  <a:srgbClr val="7D4D16"/>
                </a:solidFill>
                <a:latin typeface="Poppins Ultra-Bold"/>
              </a:rPr>
              <a:t>PRINCÍPIOS DE INCÊNDIO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13193" y="-234879"/>
            <a:ext cx="18514386" cy="10521879"/>
          </a:xfrm>
          <a:custGeom>
            <a:avLst/>
            <a:gdLst/>
            <a:ahLst/>
            <a:cxnLst/>
            <a:rect r="r" b="b" t="t" l="l"/>
            <a:pathLst>
              <a:path h="10521879" w="18514386">
                <a:moveTo>
                  <a:pt x="18514386" y="0"/>
                </a:moveTo>
                <a:lnTo>
                  <a:pt x="0" y="0"/>
                </a:lnTo>
                <a:lnTo>
                  <a:pt x="0" y="10521879"/>
                </a:lnTo>
                <a:lnTo>
                  <a:pt x="18514386" y="10521879"/>
                </a:lnTo>
                <a:lnTo>
                  <a:pt x="18514386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-15996" r="0" b="-599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412542" y="-5640789"/>
            <a:ext cx="14680367" cy="14680367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663965" y="-3532437"/>
            <a:ext cx="12625097" cy="12031335"/>
            <a:chOff x="0" y="0"/>
            <a:chExt cx="85291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54268" y="334900"/>
            <a:ext cx="7510462" cy="7510462"/>
            <a:chOff x="0" y="0"/>
            <a:chExt cx="6804760" cy="68047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804760" cy="6804760"/>
            </a:xfrm>
            <a:custGeom>
              <a:avLst/>
              <a:gdLst/>
              <a:ahLst/>
              <a:cxnLst/>
              <a:rect r="r" b="b" t="t" l="l"/>
              <a:pathLst>
                <a:path h="6804760" w="6804760">
                  <a:moveTo>
                    <a:pt x="6804760" y="3402421"/>
                  </a:moveTo>
                  <a:cubicBezTo>
                    <a:pt x="6804760" y="5281427"/>
                    <a:pt x="5281433" y="6804760"/>
                    <a:pt x="3402380" y="6804760"/>
                  </a:cubicBezTo>
                  <a:cubicBezTo>
                    <a:pt x="1523300" y="6804760"/>
                    <a:pt x="0" y="5281427"/>
                    <a:pt x="0" y="3402421"/>
                  </a:cubicBezTo>
                  <a:cubicBezTo>
                    <a:pt x="0" y="1523320"/>
                    <a:pt x="1523300" y="0"/>
                    <a:pt x="3402380" y="0"/>
                  </a:cubicBezTo>
                  <a:cubicBezTo>
                    <a:pt x="5281460" y="0"/>
                    <a:pt x="6804760" y="1523320"/>
                    <a:pt x="6804760" y="3402421"/>
                  </a:cubicBezTo>
                  <a:close/>
                </a:path>
              </a:pathLst>
            </a:custGeom>
            <a:blipFill>
              <a:blip r:embed="rId3"/>
              <a:stretch>
                <a:fillRect l="-8897" t="0" r="-68295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926935" y="6203648"/>
            <a:ext cx="3870957" cy="3870957"/>
          </a:xfrm>
          <a:custGeom>
            <a:avLst/>
            <a:gdLst/>
            <a:ahLst/>
            <a:cxnLst/>
            <a:rect r="r" b="b" t="t" l="l"/>
            <a:pathLst>
              <a:path h="3870957" w="3870957">
                <a:moveTo>
                  <a:pt x="0" y="0"/>
                </a:moveTo>
                <a:lnTo>
                  <a:pt x="3870957" y="0"/>
                </a:lnTo>
                <a:lnTo>
                  <a:pt x="3870957" y="3870957"/>
                </a:lnTo>
                <a:lnTo>
                  <a:pt x="0" y="387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726577" y="6553671"/>
            <a:ext cx="4431556" cy="2717642"/>
          </a:xfrm>
          <a:custGeom>
            <a:avLst/>
            <a:gdLst/>
            <a:ahLst/>
            <a:cxnLst/>
            <a:rect r="r" b="b" t="t" l="l"/>
            <a:pathLst>
              <a:path h="2717642" w="4431556">
                <a:moveTo>
                  <a:pt x="0" y="0"/>
                </a:moveTo>
                <a:lnTo>
                  <a:pt x="4431556" y="0"/>
                </a:lnTo>
                <a:lnTo>
                  <a:pt x="4431556" y="2717642"/>
                </a:lnTo>
                <a:lnTo>
                  <a:pt x="0" y="2717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54412" y="6553671"/>
            <a:ext cx="1835930" cy="3395213"/>
          </a:xfrm>
          <a:custGeom>
            <a:avLst/>
            <a:gdLst/>
            <a:ahLst/>
            <a:cxnLst/>
            <a:rect r="r" b="b" t="t" l="l"/>
            <a:pathLst>
              <a:path h="3395213" w="1835930">
                <a:moveTo>
                  <a:pt x="0" y="0"/>
                </a:moveTo>
                <a:lnTo>
                  <a:pt x="1835930" y="0"/>
                </a:lnTo>
                <a:lnTo>
                  <a:pt x="1835930" y="3395213"/>
                </a:lnTo>
                <a:lnTo>
                  <a:pt x="0" y="3395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875407" y="7012539"/>
            <a:ext cx="1673384" cy="2936344"/>
          </a:xfrm>
          <a:custGeom>
            <a:avLst/>
            <a:gdLst/>
            <a:ahLst/>
            <a:cxnLst/>
            <a:rect r="r" b="b" t="t" l="l"/>
            <a:pathLst>
              <a:path h="2936344" w="1673384">
                <a:moveTo>
                  <a:pt x="0" y="0"/>
                </a:moveTo>
                <a:lnTo>
                  <a:pt x="1673384" y="0"/>
                </a:lnTo>
                <a:lnTo>
                  <a:pt x="1673384" y="2936345"/>
                </a:lnTo>
                <a:lnTo>
                  <a:pt x="0" y="2936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7588" t="0" r="-56122" b="-4694"/>
            </a:stretch>
          </a:blipFill>
        </p:spPr>
      </p:sp>
      <p:pic>
        <p:nvPicPr>
          <p:cNvPr name="Picture 15" id="15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st="0.0000" end="11998.3357"/>
                </p14:media>
              </p:ext>
            </p:extLst>
          </p:nvPr>
        </p:nvPicPr>
        <p:blipFill>
          <a:blip r:embed="rId8"/>
          <a:srcRect l="0" t="0" r="36175" b="0"/>
          <a:stretch>
            <a:fillRect/>
          </a:stretch>
        </p:blipFill>
        <p:spPr>
          <a:xfrm flipH="false" flipV="false" rot="0">
            <a:off x="13815358" y="6558369"/>
            <a:ext cx="3489707" cy="3116543"/>
          </a:xfrm>
          <a:prstGeom prst="rect">
            <a:avLst/>
          </a:prstGeom>
        </p:spPr>
      </p:pic>
      <p:sp>
        <p:nvSpPr>
          <p:cNvPr name="Freeform 16" id="16"/>
          <p:cNvSpPr/>
          <p:nvPr/>
        </p:nvSpPr>
        <p:spPr>
          <a:xfrm flipH="false" flipV="false" rot="-552060">
            <a:off x="-2696213" y="8139324"/>
            <a:ext cx="6281584" cy="6445655"/>
          </a:xfrm>
          <a:custGeom>
            <a:avLst/>
            <a:gdLst/>
            <a:ahLst/>
            <a:cxnLst/>
            <a:rect r="r" b="b" t="t" l="l"/>
            <a:pathLst>
              <a:path h="6445655" w="6281584">
                <a:moveTo>
                  <a:pt x="0" y="0"/>
                </a:moveTo>
                <a:lnTo>
                  <a:pt x="6281583" y="0"/>
                </a:lnTo>
                <a:lnTo>
                  <a:pt x="6281583" y="6445655"/>
                </a:lnTo>
                <a:lnTo>
                  <a:pt x="0" y="64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87879" y="5326670"/>
            <a:ext cx="4925762" cy="1016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51"/>
              </a:lnSpc>
            </a:pPr>
            <a:r>
              <a:rPr lang="en-US" sz="3565">
                <a:solidFill>
                  <a:srgbClr val="F2F4F5"/>
                </a:solidFill>
                <a:latin typeface="Poppins Ultra-Bold"/>
              </a:rPr>
              <a:t>Treinamentos</a:t>
            </a:r>
          </a:p>
          <a:p>
            <a:pPr algn="just">
              <a:lnSpc>
                <a:spcPts val="3851"/>
              </a:lnSpc>
            </a:pPr>
            <a:r>
              <a:rPr lang="en-US" sz="3565">
                <a:solidFill>
                  <a:srgbClr val="F2F4F5"/>
                </a:solidFill>
                <a:latin typeface="Poppins Ultra-Bold"/>
              </a:rPr>
              <a:t>Práticos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068941" y="609600"/>
            <a:ext cx="823612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Extintores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48034" y="2037732"/>
            <a:ext cx="8957031" cy="538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59"/>
              </a:lnSpc>
            </a:pPr>
            <a:r>
              <a:rPr lang="en-US" sz="3980" spc="254">
                <a:solidFill>
                  <a:srgbClr val="493C3F"/>
                </a:solidFill>
                <a:latin typeface="League Spartan"/>
              </a:rPr>
              <a:t>SERVIÇOS DE VISTORIA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51687" y="2890483"/>
            <a:ext cx="7353378" cy="1852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63"/>
              </a:lnSpc>
            </a:pPr>
            <a:r>
              <a:rPr lang="en-US" sz="4253" spc="-127">
                <a:solidFill>
                  <a:srgbClr val="403B3B"/>
                </a:solidFill>
                <a:latin typeface="Poppins"/>
              </a:rPr>
              <a:t>Instruções Teóricas aos Administradores, Lojistas e seus Colaboradores.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51687" y="4782436"/>
            <a:ext cx="7353378" cy="1485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84"/>
              </a:lnSpc>
            </a:pPr>
            <a:r>
              <a:rPr lang="en-US" sz="4253" spc="-127">
                <a:solidFill>
                  <a:srgbClr val="403B3B"/>
                </a:solidFill>
                <a:latin typeface="Poppins"/>
              </a:rPr>
              <a:t>Técnicas de Manuseio com</a:t>
            </a:r>
            <a:r>
              <a:rPr lang="en-US" sz="4253" spc="-127">
                <a:solidFill>
                  <a:srgbClr val="504C4C"/>
                </a:solidFill>
                <a:latin typeface="Poppins"/>
              </a:rPr>
              <a:t> </a:t>
            </a:r>
            <a:r>
              <a:rPr lang="en-US" sz="4253" spc="-127">
                <a:solidFill>
                  <a:srgbClr val="E1A806"/>
                </a:solidFill>
                <a:latin typeface="Poppins Bold"/>
              </a:rPr>
              <a:t>PRÁTICAS EM CAMPO.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8136951" y="1809750"/>
            <a:ext cx="2322274" cy="2280381"/>
            <a:chOff x="0" y="0"/>
            <a:chExt cx="3096365" cy="304050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096365" cy="3040508"/>
            </a:xfrm>
            <a:custGeom>
              <a:avLst/>
              <a:gdLst/>
              <a:ahLst/>
              <a:cxnLst/>
              <a:rect r="r" b="b" t="t" l="l"/>
              <a:pathLst>
                <a:path h="3040508" w="3096365">
                  <a:moveTo>
                    <a:pt x="0" y="0"/>
                  </a:moveTo>
                  <a:lnTo>
                    <a:pt x="3096365" y="0"/>
                  </a:lnTo>
                  <a:lnTo>
                    <a:pt x="3096365" y="3040508"/>
                  </a:lnTo>
                  <a:lnTo>
                    <a:pt x="0" y="3040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1604" t="-62581" r="-61660" b="-64784"/>
              </a:stretch>
            </a:blipFill>
          </p:spPr>
        </p:sp>
        <p:grpSp>
          <p:nvGrpSpPr>
            <p:cNvPr name="Group 24" id="24"/>
            <p:cNvGrpSpPr/>
            <p:nvPr/>
          </p:nvGrpSpPr>
          <p:grpSpPr>
            <a:xfrm rot="0">
              <a:off x="292486" y="300910"/>
              <a:ext cx="2511393" cy="2511393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</p:spTree>
  </p:cSld>
  <p:clrMapOvr>
    <a:masterClrMapping/>
  </p:clrMapOvr>
  <p:transition spd="slow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-41018" r="-6499" b="-4831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328606" y="-5618514"/>
            <a:ext cx="14680367" cy="14680367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784756" y="-3388582"/>
            <a:ext cx="12625097" cy="12031335"/>
            <a:chOff x="0" y="0"/>
            <a:chExt cx="85291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54268" y="334900"/>
            <a:ext cx="7510462" cy="7510462"/>
            <a:chOff x="0" y="0"/>
            <a:chExt cx="6804760" cy="68047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804760" cy="6804760"/>
            </a:xfrm>
            <a:custGeom>
              <a:avLst/>
              <a:gdLst/>
              <a:ahLst/>
              <a:cxnLst/>
              <a:rect r="r" b="b" t="t" l="l"/>
              <a:pathLst>
                <a:path h="6804760" w="6804760">
                  <a:moveTo>
                    <a:pt x="6804760" y="3402421"/>
                  </a:moveTo>
                  <a:cubicBezTo>
                    <a:pt x="6804760" y="5281427"/>
                    <a:pt x="5281433" y="6804760"/>
                    <a:pt x="3402380" y="6804760"/>
                  </a:cubicBezTo>
                  <a:cubicBezTo>
                    <a:pt x="1523300" y="6804760"/>
                    <a:pt x="0" y="5281427"/>
                    <a:pt x="0" y="3402421"/>
                  </a:cubicBezTo>
                  <a:cubicBezTo>
                    <a:pt x="0" y="1523320"/>
                    <a:pt x="1523300" y="0"/>
                    <a:pt x="3402380" y="0"/>
                  </a:cubicBezTo>
                  <a:cubicBezTo>
                    <a:pt x="5281460" y="0"/>
                    <a:pt x="6804760" y="1523320"/>
                    <a:pt x="6804760" y="3402421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675450">
            <a:off x="-2596049" y="8139324"/>
            <a:ext cx="6281584" cy="6445655"/>
          </a:xfrm>
          <a:custGeom>
            <a:avLst/>
            <a:gdLst/>
            <a:ahLst/>
            <a:cxnLst/>
            <a:rect r="r" b="b" t="t" l="l"/>
            <a:pathLst>
              <a:path h="6445655" w="6281584">
                <a:moveTo>
                  <a:pt x="0" y="0"/>
                </a:moveTo>
                <a:lnTo>
                  <a:pt x="6281584" y="0"/>
                </a:lnTo>
                <a:lnTo>
                  <a:pt x="6281584" y="6445655"/>
                </a:lnTo>
                <a:lnTo>
                  <a:pt x="0" y="6445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41891" y="7243366"/>
            <a:ext cx="2722715" cy="2722715"/>
          </a:xfrm>
          <a:custGeom>
            <a:avLst/>
            <a:gdLst/>
            <a:ahLst/>
            <a:cxnLst/>
            <a:rect r="r" b="b" t="t" l="l"/>
            <a:pathLst>
              <a:path h="2722715" w="2722715">
                <a:moveTo>
                  <a:pt x="0" y="0"/>
                </a:moveTo>
                <a:lnTo>
                  <a:pt x="2722715" y="0"/>
                </a:lnTo>
                <a:lnTo>
                  <a:pt x="2722715" y="2722714"/>
                </a:lnTo>
                <a:lnTo>
                  <a:pt x="0" y="2722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55135" y="7265809"/>
            <a:ext cx="2700272" cy="2700272"/>
          </a:xfrm>
          <a:custGeom>
            <a:avLst/>
            <a:gdLst/>
            <a:ahLst/>
            <a:cxnLst/>
            <a:rect r="r" b="b" t="t" l="l"/>
            <a:pathLst>
              <a:path h="2700272" w="2700272">
                <a:moveTo>
                  <a:pt x="0" y="0"/>
                </a:moveTo>
                <a:lnTo>
                  <a:pt x="2700272" y="0"/>
                </a:lnTo>
                <a:lnTo>
                  <a:pt x="2700272" y="2700271"/>
                </a:lnTo>
                <a:lnTo>
                  <a:pt x="0" y="2700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645936" y="7265809"/>
            <a:ext cx="3659129" cy="2700272"/>
          </a:xfrm>
          <a:custGeom>
            <a:avLst/>
            <a:gdLst/>
            <a:ahLst/>
            <a:cxnLst/>
            <a:rect r="r" b="b" t="t" l="l"/>
            <a:pathLst>
              <a:path h="2700272" w="3659129">
                <a:moveTo>
                  <a:pt x="0" y="0"/>
                </a:moveTo>
                <a:lnTo>
                  <a:pt x="3659129" y="0"/>
                </a:lnTo>
                <a:lnTo>
                  <a:pt x="3659129" y="2700271"/>
                </a:lnTo>
                <a:lnTo>
                  <a:pt x="0" y="2700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7406" r="0" b="-1810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243172" y="7014766"/>
            <a:ext cx="3103444" cy="2951315"/>
          </a:xfrm>
          <a:custGeom>
            <a:avLst/>
            <a:gdLst/>
            <a:ahLst/>
            <a:cxnLst/>
            <a:rect r="r" b="b" t="t" l="l"/>
            <a:pathLst>
              <a:path h="2951315" w="3103444">
                <a:moveTo>
                  <a:pt x="0" y="0"/>
                </a:moveTo>
                <a:lnTo>
                  <a:pt x="3103444" y="0"/>
                </a:lnTo>
                <a:lnTo>
                  <a:pt x="3103444" y="2951314"/>
                </a:lnTo>
                <a:lnTo>
                  <a:pt x="0" y="29513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971242" y="6165548"/>
            <a:ext cx="5474288" cy="738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51"/>
              </a:lnSpc>
            </a:pPr>
            <a:r>
              <a:rPr lang="en-US" sz="4626">
                <a:solidFill>
                  <a:srgbClr val="FFCC00"/>
                </a:solidFill>
                <a:latin typeface="Poppins Bold"/>
              </a:rPr>
              <a:t>Colaboradores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53330" y="5347960"/>
            <a:ext cx="4925762" cy="883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45"/>
              </a:lnSpc>
            </a:pPr>
            <a:r>
              <a:rPr lang="en-US" sz="3565">
                <a:solidFill>
                  <a:srgbClr val="F2F4F5"/>
                </a:solidFill>
                <a:latin typeface="Poppins Ultra-Bold"/>
              </a:rPr>
              <a:t>Treinamentos</a:t>
            </a:r>
          </a:p>
          <a:p>
            <a:pPr algn="just">
              <a:lnSpc>
                <a:spcPts val="3245"/>
              </a:lnSpc>
            </a:pPr>
            <a:r>
              <a:rPr lang="en-US" sz="3565">
                <a:solidFill>
                  <a:srgbClr val="F2F4F5"/>
                </a:solidFill>
                <a:latin typeface="Poppins Ultra-Bold"/>
              </a:rPr>
              <a:t>para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068941" y="428625"/>
            <a:ext cx="823612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Hidrantes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003249" y="2057327"/>
            <a:ext cx="8301816" cy="1647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3"/>
              </a:lnSpc>
            </a:pPr>
            <a:r>
              <a:rPr lang="en-US" sz="3753">
                <a:solidFill>
                  <a:srgbClr val="403B3B"/>
                </a:solidFill>
                <a:latin typeface="Poppins"/>
              </a:rPr>
              <a:t>Instruções Teóricas e Práticas</a:t>
            </a:r>
          </a:p>
          <a:p>
            <a:pPr algn="r">
              <a:lnSpc>
                <a:spcPts val="4203"/>
              </a:lnSpc>
            </a:pPr>
            <a:r>
              <a:rPr lang="en-US" sz="3753">
                <a:solidFill>
                  <a:srgbClr val="403B3B"/>
                </a:solidFill>
                <a:latin typeface="Poppins"/>
              </a:rPr>
              <a:t>aos </a:t>
            </a:r>
            <a:r>
              <a:rPr lang="en-US" sz="3753">
                <a:solidFill>
                  <a:srgbClr val="403B3B"/>
                </a:solidFill>
                <a:latin typeface="Poppins Bold"/>
              </a:rPr>
              <a:t>Administradores, Lojistas</a:t>
            </a:r>
          </a:p>
          <a:p>
            <a:pPr algn="r">
              <a:lnSpc>
                <a:spcPts val="4203"/>
              </a:lnSpc>
            </a:pPr>
            <a:r>
              <a:rPr lang="en-US" sz="3753">
                <a:solidFill>
                  <a:srgbClr val="403B3B"/>
                </a:solidFill>
                <a:latin typeface="Poppins Bold"/>
              </a:rPr>
              <a:t>e seus Colaboradores.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51687" y="5214610"/>
            <a:ext cx="7353378" cy="109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28"/>
              </a:lnSpc>
            </a:pPr>
            <a:r>
              <a:rPr lang="en-US" sz="3753" spc="-112">
                <a:solidFill>
                  <a:srgbClr val="403B3B"/>
                </a:solidFill>
                <a:latin typeface="Poppins"/>
              </a:rPr>
              <a:t>Técnicas de Manuseio de Mangueira com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51761" y="3951251"/>
            <a:ext cx="7953304" cy="111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3"/>
              </a:lnSpc>
            </a:pPr>
            <a:r>
              <a:rPr lang="en-US" sz="3753" spc="-112">
                <a:solidFill>
                  <a:srgbClr val="403B3B"/>
                </a:solidFill>
                <a:latin typeface="Poppins"/>
              </a:rPr>
              <a:t>Para situações em locais onde tenha acesso à Hidrante.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51687" y="6332149"/>
            <a:ext cx="7353378" cy="57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28"/>
              </a:lnSpc>
            </a:pPr>
            <a:r>
              <a:rPr lang="en-US" sz="3753">
                <a:solidFill>
                  <a:srgbClr val="D6801C"/>
                </a:solidFill>
                <a:latin typeface="Poppins Bold"/>
              </a:rPr>
              <a:t>TREINAMENTO EM CAMPO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03B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574"/>
            <a:ext cx="18288000" cy="10439061"/>
          </a:xfrm>
          <a:custGeom>
            <a:avLst/>
            <a:gdLst/>
            <a:ahLst/>
            <a:cxnLst/>
            <a:rect r="r" b="b" t="t" l="l"/>
            <a:pathLst>
              <a:path h="10439061" w="18288000">
                <a:moveTo>
                  <a:pt x="0" y="0"/>
                </a:moveTo>
                <a:lnTo>
                  <a:pt x="18288000" y="0"/>
                </a:lnTo>
                <a:lnTo>
                  <a:pt x="18288000" y="10439061"/>
                </a:lnTo>
                <a:lnTo>
                  <a:pt x="0" y="10439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0" t="-9078" r="0" b="-771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76907" y="3856690"/>
            <a:ext cx="6578999" cy="6287103"/>
            <a:chOff x="0" y="0"/>
            <a:chExt cx="1732740" cy="1655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32740" cy="1655863"/>
            </a:xfrm>
            <a:custGeom>
              <a:avLst/>
              <a:gdLst/>
              <a:ahLst/>
              <a:cxnLst/>
              <a:rect r="r" b="b" t="t" l="l"/>
              <a:pathLst>
                <a:path h="1655863" w="1732740">
                  <a:moveTo>
                    <a:pt x="60015" y="0"/>
                  </a:moveTo>
                  <a:lnTo>
                    <a:pt x="1672725" y="0"/>
                  </a:lnTo>
                  <a:cubicBezTo>
                    <a:pt x="1688642" y="0"/>
                    <a:pt x="1703907" y="6323"/>
                    <a:pt x="1715162" y="17578"/>
                  </a:cubicBezTo>
                  <a:cubicBezTo>
                    <a:pt x="1726417" y="28833"/>
                    <a:pt x="1732740" y="44098"/>
                    <a:pt x="1732740" y="60015"/>
                  </a:cubicBezTo>
                  <a:lnTo>
                    <a:pt x="1732740" y="1595848"/>
                  </a:lnTo>
                  <a:cubicBezTo>
                    <a:pt x="1732740" y="1628993"/>
                    <a:pt x="1705871" y="1655863"/>
                    <a:pt x="1672725" y="1655863"/>
                  </a:cubicBezTo>
                  <a:lnTo>
                    <a:pt x="60015" y="1655863"/>
                  </a:lnTo>
                  <a:cubicBezTo>
                    <a:pt x="44098" y="1655863"/>
                    <a:pt x="28833" y="1649540"/>
                    <a:pt x="17578" y="1638285"/>
                  </a:cubicBezTo>
                  <a:cubicBezTo>
                    <a:pt x="6323" y="1627030"/>
                    <a:pt x="0" y="1611765"/>
                    <a:pt x="0" y="1595848"/>
                  </a:cubicBezTo>
                  <a:lnTo>
                    <a:pt x="0" y="60015"/>
                  </a:lnTo>
                  <a:cubicBezTo>
                    <a:pt x="0" y="44098"/>
                    <a:pt x="6323" y="28833"/>
                    <a:pt x="17578" y="17578"/>
                  </a:cubicBezTo>
                  <a:cubicBezTo>
                    <a:pt x="28833" y="6323"/>
                    <a:pt x="44098" y="0"/>
                    <a:pt x="60015" y="0"/>
                  </a:cubicBezTo>
                  <a:close/>
                </a:path>
              </a:pathLst>
            </a:custGeom>
            <a:solidFill>
              <a:srgbClr val="FFFBFB">
                <a:alpha val="7686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732740" cy="17130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4702317" y="-6892155"/>
            <a:ext cx="13393336" cy="13393336"/>
            <a:chOff x="0" y="0"/>
            <a:chExt cx="837653" cy="8376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039612" y="-4801230"/>
            <a:ext cx="11325699" cy="10793048"/>
            <a:chOff x="0" y="0"/>
            <a:chExt cx="852913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692265" y="685800"/>
            <a:ext cx="664023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B46C18"/>
                </a:solidFill>
                <a:latin typeface="Poppins Ultra-Bold"/>
              </a:rPr>
              <a:t>Certificado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202222" y="2967786"/>
            <a:ext cx="6102843" cy="42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243"/>
              </a:lnSpc>
            </a:pPr>
            <a:r>
              <a:rPr lang="en-US" sz="3180" spc="203">
                <a:solidFill>
                  <a:srgbClr val="494141"/>
                </a:solidFill>
                <a:latin typeface="League Spartan"/>
              </a:rPr>
              <a:t>DE PARTICIPAÇÃO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55874" y="1579336"/>
            <a:ext cx="6149191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B46C18"/>
                </a:solidFill>
                <a:latin typeface="Poppins Ultra-Bold"/>
              </a:rPr>
              <a:t>Digital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0898830" y="3798517"/>
            <a:ext cx="6852573" cy="5916969"/>
            <a:chOff x="0" y="0"/>
            <a:chExt cx="1804793" cy="155837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04793" cy="1558379"/>
            </a:xfrm>
            <a:custGeom>
              <a:avLst/>
              <a:gdLst/>
              <a:ahLst/>
              <a:cxnLst/>
              <a:rect r="r" b="b" t="t" l="l"/>
              <a:pathLst>
                <a:path h="1558379" w="1804793">
                  <a:moveTo>
                    <a:pt x="57619" y="0"/>
                  </a:moveTo>
                  <a:lnTo>
                    <a:pt x="1747174" y="0"/>
                  </a:lnTo>
                  <a:cubicBezTo>
                    <a:pt x="1762455" y="0"/>
                    <a:pt x="1777111" y="6071"/>
                    <a:pt x="1787917" y="16876"/>
                  </a:cubicBezTo>
                  <a:cubicBezTo>
                    <a:pt x="1798722" y="27682"/>
                    <a:pt x="1804793" y="42337"/>
                    <a:pt x="1804793" y="57619"/>
                  </a:cubicBezTo>
                  <a:lnTo>
                    <a:pt x="1804793" y="1500760"/>
                  </a:lnTo>
                  <a:cubicBezTo>
                    <a:pt x="1804793" y="1532582"/>
                    <a:pt x="1778996" y="1558379"/>
                    <a:pt x="1747174" y="1558379"/>
                  </a:cubicBezTo>
                  <a:lnTo>
                    <a:pt x="57619" y="1558379"/>
                  </a:lnTo>
                  <a:cubicBezTo>
                    <a:pt x="25797" y="1558379"/>
                    <a:pt x="0" y="1532582"/>
                    <a:pt x="0" y="1500760"/>
                  </a:cubicBezTo>
                  <a:lnTo>
                    <a:pt x="0" y="57619"/>
                  </a:lnTo>
                  <a:cubicBezTo>
                    <a:pt x="0" y="25797"/>
                    <a:pt x="25797" y="0"/>
                    <a:pt x="57619" y="0"/>
                  </a:cubicBezTo>
                  <a:close/>
                </a:path>
              </a:pathLst>
            </a:custGeom>
            <a:solidFill>
              <a:srgbClr val="FFFBFB">
                <a:alpha val="76863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1804793" cy="16155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34862" y="595294"/>
            <a:ext cx="2958005" cy="3003198"/>
            <a:chOff x="0" y="0"/>
            <a:chExt cx="3944006" cy="400426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09119" y="0"/>
              <a:ext cx="3148353" cy="4004264"/>
            </a:xfrm>
            <a:custGeom>
              <a:avLst/>
              <a:gdLst/>
              <a:ahLst/>
              <a:cxnLst/>
              <a:rect r="r" b="b" t="t" l="l"/>
              <a:pathLst>
                <a:path h="4004264" w="3148353">
                  <a:moveTo>
                    <a:pt x="0" y="0"/>
                  </a:moveTo>
                  <a:lnTo>
                    <a:pt x="3148353" y="0"/>
                  </a:lnTo>
                  <a:lnTo>
                    <a:pt x="3148353" y="4004264"/>
                  </a:lnTo>
                  <a:lnTo>
                    <a:pt x="0" y="400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30000">
              <a:off x="5567" y="1242161"/>
              <a:ext cx="3932873" cy="1292932"/>
            </a:xfrm>
            <a:custGeom>
              <a:avLst/>
              <a:gdLst/>
              <a:ahLst/>
              <a:cxnLst/>
              <a:rect r="r" b="b" t="t" l="l"/>
              <a:pathLst>
                <a:path h="1292932" w="3932873">
                  <a:moveTo>
                    <a:pt x="0" y="0"/>
                  </a:moveTo>
                  <a:lnTo>
                    <a:pt x="3932873" y="0"/>
                  </a:lnTo>
                  <a:lnTo>
                    <a:pt x="3932873" y="1292932"/>
                  </a:lnTo>
                  <a:lnTo>
                    <a:pt x="0" y="1292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04598" y="372200"/>
              <a:ext cx="2370075" cy="2327320"/>
            </a:xfrm>
            <a:custGeom>
              <a:avLst/>
              <a:gdLst/>
              <a:ahLst/>
              <a:cxnLst/>
              <a:rect r="r" b="b" t="t" l="l"/>
              <a:pathLst>
                <a:path h="2327320" w="2370075">
                  <a:moveTo>
                    <a:pt x="0" y="0"/>
                  </a:moveTo>
                  <a:lnTo>
                    <a:pt x="2370075" y="0"/>
                  </a:lnTo>
                  <a:lnTo>
                    <a:pt x="2370075" y="2327320"/>
                  </a:lnTo>
                  <a:lnTo>
                    <a:pt x="0" y="2327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1028478" y="602528"/>
              <a:ext cx="1922315" cy="1922315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24" id="24"/>
          <p:cNvGrpSpPr/>
          <p:nvPr/>
        </p:nvGrpSpPr>
        <p:grpSpPr>
          <a:xfrm rot="0">
            <a:off x="-2429691" y="-4605539"/>
            <a:ext cx="10462710" cy="10462710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1262391" y="159516"/>
            <a:ext cx="2945196" cy="4031694"/>
          </a:xfrm>
          <a:custGeom>
            <a:avLst/>
            <a:gdLst/>
            <a:ahLst/>
            <a:cxnLst/>
            <a:rect r="r" b="b" t="t" l="l"/>
            <a:pathLst>
              <a:path h="4031694" w="2945196">
                <a:moveTo>
                  <a:pt x="0" y="0"/>
                </a:moveTo>
                <a:lnTo>
                  <a:pt x="2945196" y="0"/>
                </a:lnTo>
                <a:lnTo>
                  <a:pt x="2945196" y="4031695"/>
                </a:lnTo>
                <a:lnTo>
                  <a:pt x="0" y="40316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7942" t="0" r="-47136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624459" y="-414901"/>
            <a:ext cx="3526727" cy="5293398"/>
          </a:xfrm>
          <a:custGeom>
            <a:avLst/>
            <a:gdLst/>
            <a:ahLst/>
            <a:cxnLst/>
            <a:rect r="r" b="b" t="t" l="l"/>
            <a:pathLst>
              <a:path h="5293398" w="3526727">
                <a:moveTo>
                  <a:pt x="0" y="0"/>
                </a:moveTo>
                <a:lnTo>
                  <a:pt x="3526726" y="0"/>
                </a:lnTo>
                <a:lnTo>
                  <a:pt x="3526726" y="5293398"/>
                </a:lnTo>
                <a:lnTo>
                  <a:pt x="0" y="5293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4758781" y="2458573"/>
            <a:ext cx="1444702" cy="919400"/>
            <a:chOff x="0" y="0"/>
            <a:chExt cx="294928" cy="18769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94928" cy="187690"/>
            </a:xfrm>
            <a:custGeom>
              <a:avLst/>
              <a:gdLst/>
              <a:ahLst/>
              <a:cxnLst/>
              <a:rect r="r" b="b" t="t" l="l"/>
              <a:pathLst>
                <a:path h="187690" w="294928">
                  <a:moveTo>
                    <a:pt x="0" y="0"/>
                  </a:moveTo>
                  <a:lnTo>
                    <a:pt x="294928" y="0"/>
                  </a:lnTo>
                  <a:lnTo>
                    <a:pt x="294928" y="187690"/>
                  </a:lnTo>
                  <a:lnTo>
                    <a:pt x="0" y="187690"/>
                  </a:ln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294928" cy="244840"/>
            </a:xfrm>
            <a:prstGeom prst="rect">
              <a:avLst/>
            </a:prstGeom>
          </p:spPr>
          <p:txBody>
            <a:bodyPr anchor="ctr" rtlCol="false" tIns="65539" lIns="65539" bIns="65539" rIns="65539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4831465" y="2471694"/>
            <a:ext cx="1299334" cy="906278"/>
            <a:chOff x="0" y="0"/>
            <a:chExt cx="2947792" cy="205606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947792" cy="2056068"/>
            </a:xfrm>
            <a:custGeom>
              <a:avLst/>
              <a:gdLst/>
              <a:ahLst/>
              <a:cxnLst/>
              <a:rect r="r" b="b" t="t" l="l"/>
              <a:pathLst>
                <a:path h="2056068" w="2947792">
                  <a:moveTo>
                    <a:pt x="0" y="0"/>
                  </a:moveTo>
                  <a:lnTo>
                    <a:pt x="2947792" y="0"/>
                  </a:lnTo>
                  <a:lnTo>
                    <a:pt x="2947792" y="2056068"/>
                  </a:lnTo>
                  <a:lnTo>
                    <a:pt x="0" y="2056068"/>
                  </a:lnTo>
                  <a:close/>
                </a:path>
              </a:pathLst>
            </a:custGeom>
            <a:solidFill>
              <a:srgbClr val="FF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57150"/>
              <a:ext cx="2947792" cy="2113218"/>
            </a:xfrm>
            <a:prstGeom prst="rect">
              <a:avLst/>
            </a:prstGeom>
          </p:spPr>
          <p:txBody>
            <a:bodyPr anchor="ctr" rtlCol="false" tIns="5897" lIns="5897" bIns="5897" rIns="5897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2062453" y="818675"/>
            <a:ext cx="2873397" cy="3393529"/>
          </a:xfrm>
          <a:custGeom>
            <a:avLst/>
            <a:gdLst/>
            <a:ahLst/>
            <a:cxnLst/>
            <a:rect r="r" b="b" t="t" l="l"/>
            <a:pathLst>
              <a:path h="3393529" w="2873397">
                <a:moveTo>
                  <a:pt x="0" y="0"/>
                </a:moveTo>
                <a:lnTo>
                  <a:pt x="2873398" y="0"/>
                </a:lnTo>
                <a:lnTo>
                  <a:pt x="2873398" y="3393530"/>
                </a:lnTo>
                <a:lnTo>
                  <a:pt x="0" y="3393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7011" t="-12446" r="-52314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40036">
            <a:off x="395603" y="2419437"/>
            <a:ext cx="4435336" cy="3162374"/>
          </a:xfrm>
          <a:custGeom>
            <a:avLst/>
            <a:gdLst/>
            <a:ahLst/>
            <a:cxnLst/>
            <a:rect r="r" b="b" t="t" l="l"/>
            <a:pathLst>
              <a:path h="3162374" w="4435336">
                <a:moveTo>
                  <a:pt x="0" y="0"/>
                </a:moveTo>
                <a:lnTo>
                  <a:pt x="4435336" y="0"/>
                </a:lnTo>
                <a:lnTo>
                  <a:pt x="4435336" y="3162374"/>
                </a:lnTo>
                <a:lnTo>
                  <a:pt x="0" y="3162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6815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3084757">
            <a:off x="5067761" y="3146424"/>
            <a:ext cx="882799" cy="3194509"/>
            <a:chOff x="0" y="0"/>
            <a:chExt cx="8228468" cy="29775649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-11430" y="2009856"/>
              <a:ext cx="8538348" cy="27301294"/>
            </a:xfrm>
            <a:custGeom>
              <a:avLst/>
              <a:gdLst/>
              <a:ahLst/>
              <a:cxnLst/>
              <a:rect r="r" b="b" t="t" l="l"/>
              <a:pathLst>
                <a:path h="27301294" w="8538348">
                  <a:moveTo>
                    <a:pt x="6581862" y="2200421"/>
                  </a:moveTo>
                  <a:cubicBezTo>
                    <a:pt x="5810854" y="443657"/>
                    <a:pt x="5604320" y="363263"/>
                    <a:pt x="4698366" y="0"/>
                  </a:cubicBezTo>
                  <a:cubicBezTo>
                    <a:pt x="2621500" y="89327"/>
                    <a:pt x="937956" y="4430617"/>
                    <a:pt x="286261" y="11567841"/>
                  </a:cubicBezTo>
                  <a:cubicBezTo>
                    <a:pt x="63269" y="14009444"/>
                    <a:pt x="0" y="16739871"/>
                    <a:pt x="265690" y="19130855"/>
                  </a:cubicBezTo>
                  <a:cubicBezTo>
                    <a:pt x="609640" y="22272186"/>
                    <a:pt x="1464577" y="24401146"/>
                    <a:pt x="2368063" y="25258684"/>
                  </a:cubicBezTo>
                  <a:cubicBezTo>
                    <a:pt x="3271549" y="26119199"/>
                    <a:pt x="4266371" y="27301294"/>
                    <a:pt x="5192897" y="26893366"/>
                  </a:cubicBezTo>
                  <a:cubicBezTo>
                    <a:pt x="5915356" y="26574768"/>
                    <a:pt x="6636993" y="24663170"/>
                    <a:pt x="7177603" y="22900451"/>
                  </a:cubicBezTo>
                  <a:cubicBezTo>
                    <a:pt x="7536364" y="21730269"/>
                    <a:pt x="7760179" y="20107496"/>
                    <a:pt x="7909936" y="18446015"/>
                  </a:cubicBezTo>
                  <a:cubicBezTo>
                    <a:pt x="8538348" y="12663583"/>
                    <a:pt x="8004565" y="5445966"/>
                    <a:pt x="6581862" y="2200421"/>
                  </a:cubicBezTo>
                  <a:close/>
                </a:path>
              </a:pathLst>
            </a:custGeom>
            <a:solidFill>
              <a:srgbClr val="FFBC0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8" id="38"/>
          <p:cNvGrpSpPr/>
          <p:nvPr/>
        </p:nvGrpSpPr>
        <p:grpSpPr>
          <a:xfrm rot="4998390">
            <a:off x="3258146" y="3993167"/>
            <a:ext cx="1037522" cy="2865467"/>
            <a:chOff x="0" y="0"/>
            <a:chExt cx="9670620" cy="26708688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-11430" y="1802836"/>
              <a:ext cx="9980501" cy="24489196"/>
            </a:xfrm>
            <a:custGeom>
              <a:avLst/>
              <a:gdLst/>
              <a:ahLst/>
              <a:cxnLst/>
              <a:rect r="r" b="b" t="t" l="l"/>
              <a:pathLst>
                <a:path h="24489196" w="9980501">
                  <a:moveTo>
                    <a:pt x="7733421" y="1973772"/>
                  </a:moveTo>
                  <a:cubicBezTo>
                    <a:pt x="6827283" y="397960"/>
                    <a:pt x="6584550" y="325846"/>
                    <a:pt x="5519816" y="0"/>
                  </a:cubicBezTo>
                  <a:cubicBezTo>
                    <a:pt x="3078951" y="80126"/>
                    <a:pt x="1100342" y="3974253"/>
                    <a:pt x="334429" y="10376326"/>
                  </a:cubicBezTo>
                  <a:cubicBezTo>
                    <a:pt x="72355" y="12566439"/>
                    <a:pt x="0" y="15015626"/>
                    <a:pt x="310252" y="17160332"/>
                  </a:cubicBezTo>
                  <a:cubicBezTo>
                    <a:pt x="714484" y="19978100"/>
                    <a:pt x="1719261" y="21887771"/>
                    <a:pt x="2781096" y="22656981"/>
                  </a:cubicBezTo>
                  <a:cubicBezTo>
                    <a:pt x="3842930" y="23428863"/>
                    <a:pt x="5012108" y="24489196"/>
                    <a:pt x="6101020" y="24123288"/>
                  </a:cubicBezTo>
                  <a:cubicBezTo>
                    <a:pt x="6950100" y="23837504"/>
                    <a:pt x="7798214" y="22122806"/>
                    <a:pt x="8433573" y="20541651"/>
                  </a:cubicBezTo>
                  <a:cubicBezTo>
                    <a:pt x="8855213" y="19492001"/>
                    <a:pt x="9118253" y="18036378"/>
                    <a:pt x="9294258" y="16546033"/>
                  </a:cubicBezTo>
                  <a:cubicBezTo>
                    <a:pt x="9980501" y="11359206"/>
                    <a:pt x="9405471" y="4885019"/>
                    <a:pt x="7733421" y="1973772"/>
                  </a:cubicBezTo>
                  <a:close/>
                </a:path>
              </a:pathLst>
            </a:custGeom>
            <a:solidFill>
              <a:srgbClr val="FFBC0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0" id="40"/>
          <p:cNvGrpSpPr/>
          <p:nvPr/>
        </p:nvGrpSpPr>
        <p:grpSpPr>
          <a:xfrm rot="3343221">
            <a:off x="5258880" y="2238020"/>
            <a:ext cx="978377" cy="4026153"/>
            <a:chOff x="0" y="0"/>
            <a:chExt cx="3139398" cy="12919051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-9398" y="-2667"/>
              <a:ext cx="3158194" cy="12924512"/>
            </a:xfrm>
            <a:custGeom>
              <a:avLst/>
              <a:gdLst/>
              <a:ahLst/>
              <a:cxnLst/>
              <a:rect r="r" b="b" t="t" l="l"/>
              <a:pathLst>
                <a:path h="12924512" w="3158194">
                  <a:moveTo>
                    <a:pt x="2084031" y="9382170"/>
                  </a:moveTo>
                  <a:cubicBezTo>
                    <a:pt x="1933827" y="9604699"/>
                    <a:pt x="1777769" y="9776113"/>
                    <a:pt x="1633516" y="10084349"/>
                  </a:cubicBezTo>
                  <a:cubicBezTo>
                    <a:pt x="1630541" y="10092867"/>
                    <a:pt x="1627661" y="10084349"/>
                    <a:pt x="1624686" y="10092867"/>
                  </a:cubicBezTo>
                  <a:cubicBezTo>
                    <a:pt x="1615856" y="10118683"/>
                    <a:pt x="1604051" y="10144240"/>
                    <a:pt x="1595221" y="10170055"/>
                  </a:cubicBezTo>
                  <a:cubicBezTo>
                    <a:pt x="1592246" y="10178575"/>
                    <a:pt x="1589367" y="10170055"/>
                    <a:pt x="1586391" y="10178575"/>
                  </a:cubicBezTo>
                  <a:cubicBezTo>
                    <a:pt x="1533412" y="10324173"/>
                    <a:pt x="1483312" y="10461253"/>
                    <a:pt x="1450968" y="10649447"/>
                  </a:cubicBezTo>
                  <a:cubicBezTo>
                    <a:pt x="1447993" y="10657967"/>
                    <a:pt x="1445114" y="10666485"/>
                    <a:pt x="1442138" y="10675263"/>
                  </a:cubicBezTo>
                  <a:cubicBezTo>
                    <a:pt x="1421503" y="10795046"/>
                    <a:pt x="1400868" y="10915088"/>
                    <a:pt x="1392039" y="11051909"/>
                  </a:cubicBezTo>
                  <a:cubicBezTo>
                    <a:pt x="1392039" y="11060428"/>
                    <a:pt x="1386184" y="11077724"/>
                    <a:pt x="1386184" y="11086244"/>
                  </a:cubicBezTo>
                  <a:cubicBezTo>
                    <a:pt x="1380329" y="11180470"/>
                    <a:pt x="1374379" y="11274696"/>
                    <a:pt x="1368524" y="11368922"/>
                  </a:cubicBezTo>
                  <a:cubicBezTo>
                    <a:pt x="1365549" y="11437333"/>
                    <a:pt x="1365549" y="11506001"/>
                    <a:pt x="1362670" y="11574413"/>
                  </a:cubicBezTo>
                  <a:cubicBezTo>
                    <a:pt x="1353840" y="11934021"/>
                    <a:pt x="1383305" y="12285110"/>
                    <a:pt x="1353840" y="12644719"/>
                  </a:cubicBezTo>
                  <a:cubicBezTo>
                    <a:pt x="1347985" y="12679052"/>
                    <a:pt x="1342035" y="12713129"/>
                    <a:pt x="1336180" y="12747463"/>
                  </a:cubicBezTo>
                  <a:cubicBezTo>
                    <a:pt x="1330326" y="12781798"/>
                    <a:pt x="1318520" y="12807355"/>
                    <a:pt x="1309691" y="12833171"/>
                  </a:cubicBezTo>
                  <a:cubicBezTo>
                    <a:pt x="1297885" y="12858985"/>
                    <a:pt x="1283201" y="12876024"/>
                    <a:pt x="1268421" y="12893062"/>
                  </a:cubicBezTo>
                  <a:cubicBezTo>
                    <a:pt x="1253736" y="12910101"/>
                    <a:pt x="1236076" y="12910101"/>
                    <a:pt x="1221296" y="12918878"/>
                  </a:cubicBezTo>
                  <a:cubicBezTo>
                    <a:pt x="1188952" y="12924512"/>
                    <a:pt x="1162366" y="12918878"/>
                    <a:pt x="1130022" y="12901839"/>
                  </a:cubicBezTo>
                  <a:cubicBezTo>
                    <a:pt x="1050553" y="12850467"/>
                    <a:pt x="976939" y="12790575"/>
                    <a:pt x="906204" y="12662014"/>
                  </a:cubicBezTo>
                  <a:cubicBezTo>
                    <a:pt x="900350" y="12653496"/>
                    <a:pt x="894399" y="12653496"/>
                    <a:pt x="888545" y="12644977"/>
                  </a:cubicBezTo>
                  <a:cubicBezTo>
                    <a:pt x="641213" y="12259552"/>
                    <a:pt x="455690" y="11702973"/>
                    <a:pt x="296656" y="11009572"/>
                  </a:cubicBezTo>
                  <a:cubicBezTo>
                    <a:pt x="293681" y="10992533"/>
                    <a:pt x="293681" y="10983756"/>
                    <a:pt x="290802" y="10966719"/>
                  </a:cubicBezTo>
                  <a:cubicBezTo>
                    <a:pt x="131864" y="10255505"/>
                    <a:pt x="46445" y="9493435"/>
                    <a:pt x="19955" y="8679992"/>
                  </a:cubicBezTo>
                  <a:cubicBezTo>
                    <a:pt x="0" y="8183304"/>
                    <a:pt x="3937" y="7720951"/>
                    <a:pt x="40590" y="7215744"/>
                  </a:cubicBezTo>
                  <a:cubicBezTo>
                    <a:pt x="46445" y="7147333"/>
                    <a:pt x="52396" y="7087183"/>
                    <a:pt x="55275" y="7018772"/>
                  </a:cubicBezTo>
                  <a:cubicBezTo>
                    <a:pt x="102399" y="6445154"/>
                    <a:pt x="173038" y="5956985"/>
                    <a:pt x="287922" y="5451778"/>
                  </a:cubicBezTo>
                  <a:cubicBezTo>
                    <a:pt x="302607" y="5400405"/>
                    <a:pt x="314412" y="5349033"/>
                    <a:pt x="326217" y="5289141"/>
                  </a:cubicBezTo>
                  <a:cubicBezTo>
                    <a:pt x="417491" y="4929533"/>
                    <a:pt x="511740" y="4638336"/>
                    <a:pt x="629504" y="4355915"/>
                  </a:cubicBezTo>
                  <a:cubicBezTo>
                    <a:pt x="688433" y="4218836"/>
                    <a:pt x="741412" y="4107571"/>
                    <a:pt x="803221" y="3987788"/>
                  </a:cubicBezTo>
                  <a:cubicBezTo>
                    <a:pt x="838541" y="3927896"/>
                    <a:pt x="868006" y="3868004"/>
                    <a:pt x="903325" y="3807855"/>
                  </a:cubicBezTo>
                  <a:cubicBezTo>
                    <a:pt x="929815" y="3765001"/>
                    <a:pt x="953425" y="3730667"/>
                    <a:pt x="976939" y="3688071"/>
                  </a:cubicBezTo>
                  <a:cubicBezTo>
                    <a:pt x="1162462" y="3388355"/>
                    <a:pt x="1347985" y="3208680"/>
                    <a:pt x="1524582" y="2840294"/>
                  </a:cubicBezTo>
                  <a:cubicBezTo>
                    <a:pt x="1527558" y="2831775"/>
                    <a:pt x="1530437" y="2840294"/>
                    <a:pt x="1533412" y="2831775"/>
                  </a:cubicBezTo>
                  <a:cubicBezTo>
                    <a:pt x="1542242" y="2805960"/>
                    <a:pt x="1554047" y="2780402"/>
                    <a:pt x="1562877" y="2754587"/>
                  </a:cubicBezTo>
                  <a:cubicBezTo>
                    <a:pt x="1565852" y="2746068"/>
                    <a:pt x="1568732" y="2754587"/>
                    <a:pt x="1571707" y="2746068"/>
                  </a:cubicBezTo>
                  <a:cubicBezTo>
                    <a:pt x="1624686" y="2600469"/>
                    <a:pt x="1674786" y="2463389"/>
                    <a:pt x="1707130" y="2275195"/>
                  </a:cubicBezTo>
                  <a:cubicBezTo>
                    <a:pt x="1710105" y="2266676"/>
                    <a:pt x="1712985" y="2258157"/>
                    <a:pt x="1715960" y="2249380"/>
                  </a:cubicBezTo>
                  <a:cubicBezTo>
                    <a:pt x="1736595" y="2129596"/>
                    <a:pt x="1757230" y="2009555"/>
                    <a:pt x="1766060" y="1872733"/>
                  </a:cubicBezTo>
                  <a:cubicBezTo>
                    <a:pt x="1766060" y="1864214"/>
                    <a:pt x="1771914" y="1846918"/>
                    <a:pt x="1771914" y="1838399"/>
                  </a:cubicBezTo>
                  <a:cubicBezTo>
                    <a:pt x="1777769" y="1744173"/>
                    <a:pt x="1783719" y="1649947"/>
                    <a:pt x="1789574" y="1555720"/>
                  </a:cubicBezTo>
                  <a:cubicBezTo>
                    <a:pt x="1792549" y="1487310"/>
                    <a:pt x="1792549" y="1418641"/>
                    <a:pt x="1795429" y="1350230"/>
                  </a:cubicBezTo>
                  <a:cubicBezTo>
                    <a:pt x="1804258" y="990622"/>
                    <a:pt x="1774794" y="639533"/>
                    <a:pt x="1804258" y="279924"/>
                  </a:cubicBezTo>
                  <a:cubicBezTo>
                    <a:pt x="1810113" y="245590"/>
                    <a:pt x="1816064" y="211514"/>
                    <a:pt x="1821918" y="177179"/>
                  </a:cubicBezTo>
                  <a:cubicBezTo>
                    <a:pt x="1827773" y="142845"/>
                    <a:pt x="1839578" y="117287"/>
                    <a:pt x="1848408" y="91472"/>
                  </a:cubicBezTo>
                  <a:cubicBezTo>
                    <a:pt x="1860213" y="65657"/>
                    <a:pt x="1874897" y="48618"/>
                    <a:pt x="1889678" y="31580"/>
                  </a:cubicBezTo>
                  <a:cubicBezTo>
                    <a:pt x="1904362" y="14542"/>
                    <a:pt x="1922022" y="14542"/>
                    <a:pt x="1936802" y="5765"/>
                  </a:cubicBezTo>
                  <a:cubicBezTo>
                    <a:pt x="1969146" y="0"/>
                    <a:pt x="1995732" y="5765"/>
                    <a:pt x="2028076" y="22803"/>
                  </a:cubicBezTo>
                  <a:cubicBezTo>
                    <a:pt x="2107545" y="74176"/>
                    <a:pt x="2181159" y="134067"/>
                    <a:pt x="2251894" y="262628"/>
                  </a:cubicBezTo>
                  <a:cubicBezTo>
                    <a:pt x="2257748" y="271147"/>
                    <a:pt x="2263699" y="271147"/>
                    <a:pt x="2269554" y="279666"/>
                  </a:cubicBezTo>
                  <a:cubicBezTo>
                    <a:pt x="2516886" y="665090"/>
                    <a:pt x="2702408" y="1221670"/>
                    <a:pt x="2861442" y="1915071"/>
                  </a:cubicBezTo>
                  <a:cubicBezTo>
                    <a:pt x="2864417" y="1932109"/>
                    <a:pt x="2864417" y="1940886"/>
                    <a:pt x="2867296" y="1957924"/>
                  </a:cubicBezTo>
                  <a:cubicBezTo>
                    <a:pt x="3026330" y="2668622"/>
                    <a:pt x="3111653" y="3430691"/>
                    <a:pt x="3138239" y="4244134"/>
                  </a:cubicBezTo>
                  <a:cubicBezTo>
                    <a:pt x="3158194" y="4740822"/>
                    <a:pt x="3154257" y="5203176"/>
                    <a:pt x="3117604" y="5708383"/>
                  </a:cubicBezTo>
                  <a:cubicBezTo>
                    <a:pt x="3111749" y="5776794"/>
                    <a:pt x="3105799" y="5836944"/>
                    <a:pt x="3102919" y="5905354"/>
                  </a:cubicBezTo>
                  <a:cubicBezTo>
                    <a:pt x="3055795" y="6478972"/>
                    <a:pt x="2985156" y="6967141"/>
                    <a:pt x="2870272" y="7472348"/>
                  </a:cubicBezTo>
                  <a:cubicBezTo>
                    <a:pt x="2855587" y="7523721"/>
                    <a:pt x="2843782" y="7575093"/>
                    <a:pt x="2831977" y="7634985"/>
                  </a:cubicBezTo>
                  <a:cubicBezTo>
                    <a:pt x="2640599" y="8388537"/>
                    <a:pt x="2399122" y="8919300"/>
                    <a:pt x="2119446" y="9321762"/>
                  </a:cubicBezTo>
                  <a:cubicBezTo>
                    <a:pt x="2107641" y="9339317"/>
                    <a:pt x="2095836" y="9364874"/>
                    <a:pt x="2084031" y="9382170"/>
                  </a:cubicBezTo>
                  <a:close/>
                </a:path>
              </a:pathLst>
            </a:custGeom>
            <a:solidFill>
              <a:srgbClr val="FFBC0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2" id="42"/>
          <p:cNvGrpSpPr/>
          <p:nvPr/>
        </p:nvGrpSpPr>
        <p:grpSpPr>
          <a:xfrm rot="-160338">
            <a:off x="2426192" y="3542429"/>
            <a:ext cx="2411550" cy="1634589"/>
            <a:chOff x="0" y="0"/>
            <a:chExt cx="635141" cy="43050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35141" cy="430509"/>
            </a:xfrm>
            <a:custGeom>
              <a:avLst/>
              <a:gdLst/>
              <a:ahLst/>
              <a:cxnLst/>
              <a:rect r="r" b="b" t="t" l="l"/>
              <a:pathLst>
                <a:path h="430509" w="635141">
                  <a:moveTo>
                    <a:pt x="0" y="0"/>
                  </a:moveTo>
                  <a:lnTo>
                    <a:pt x="635141" y="0"/>
                  </a:lnTo>
                  <a:lnTo>
                    <a:pt x="635141" y="430509"/>
                  </a:lnTo>
                  <a:lnTo>
                    <a:pt x="0" y="430509"/>
                  </a:lnTo>
                  <a:close/>
                </a:path>
              </a:pathLst>
            </a:custGeom>
            <a:solidFill>
              <a:srgbClr val="DEEDF0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57150"/>
              <a:ext cx="635141" cy="4876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-183395">
            <a:off x="2564407" y="3615289"/>
            <a:ext cx="2135118" cy="1509529"/>
          </a:xfrm>
          <a:custGeom>
            <a:avLst/>
            <a:gdLst/>
            <a:ahLst/>
            <a:cxnLst/>
            <a:rect r="r" b="b" t="t" l="l"/>
            <a:pathLst>
              <a:path h="1509529" w="2135118">
                <a:moveTo>
                  <a:pt x="0" y="0"/>
                </a:moveTo>
                <a:lnTo>
                  <a:pt x="2135119" y="0"/>
                </a:lnTo>
                <a:lnTo>
                  <a:pt x="2135119" y="1509529"/>
                </a:lnTo>
                <a:lnTo>
                  <a:pt x="0" y="1509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-264265" y="3763357"/>
            <a:ext cx="4073404" cy="6751620"/>
          </a:xfrm>
          <a:custGeom>
            <a:avLst/>
            <a:gdLst/>
            <a:ahLst/>
            <a:cxnLst/>
            <a:rect r="r" b="b" t="t" l="l"/>
            <a:pathLst>
              <a:path h="6751620" w="4073404">
                <a:moveTo>
                  <a:pt x="0" y="0"/>
                </a:moveTo>
                <a:lnTo>
                  <a:pt x="4073404" y="0"/>
                </a:lnTo>
                <a:lnTo>
                  <a:pt x="4073404" y="6751620"/>
                </a:lnTo>
                <a:lnTo>
                  <a:pt x="0" y="6751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838" r="-12388" b="-838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1262391" y="6273008"/>
            <a:ext cx="1292471" cy="240594"/>
            <a:chOff x="0" y="0"/>
            <a:chExt cx="340404" cy="63366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340404" cy="63366"/>
            </a:xfrm>
            <a:custGeom>
              <a:avLst/>
              <a:gdLst/>
              <a:ahLst/>
              <a:cxnLst/>
              <a:rect r="r" b="b" t="t" l="l"/>
              <a:pathLst>
                <a:path h="63366" w="340404">
                  <a:moveTo>
                    <a:pt x="0" y="0"/>
                  </a:moveTo>
                  <a:lnTo>
                    <a:pt x="340404" y="0"/>
                  </a:lnTo>
                  <a:lnTo>
                    <a:pt x="340404" y="63366"/>
                  </a:lnTo>
                  <a:lnTo>
                    <a:pt x="0" y="63366"/>
                  </a:lnTo>
                  <a:close/>
                </a:path>
              </a:pathLst>
            </a:custGeom>
            <a:solidFill>
              <a:srgbClr val="ECF1F7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57150"/>
              <a:ext cx="340404" cy="120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7311840" y="4723632"/>
            <a:ext cx="1119060" cy="2131021"/>
          </a:xfrm>
          <a:custGeom>
            <a:avLst/>
            <a:gdLst/>
            <a:ahLst/>
            <a:cxnLst/>
            <a:rect r="r" b="b" t="t" l="l"/>
            <a:pathLst>
              <a:path h="2131021" w="1119060">
                <a:moveTo>
                  <a:pt x="0" y="0"/>
                </a:moveTo>
                <a:lnTo>
                  <a:pt x="1119060" y="0"/>
                </a:lnTo>
                <a:lnTo>
                  <a:pt x="1119060" y="2131020"/>
                </a:lnTo>
                <a:lnTo>
                  <a:pt x="0" y="2131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7781" t="-33915" r="-87234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8618301" y="4924207"/>
            <a:ext cx="1004211" cy="1857103"/>
          </a:xfrm>
          <a:custGeom>
            <a:avLst/>
            <a:gdLst/>
            <a:ahLst/>
            <a:cxnLst/>
            <a:rect r="r" b="b" t="t" l="l"/>
            <a:pathLst>
              <a:path h="1857103" w="1004211">
                <a:moveTo>
                  <a:pt x="0" y="0"/>
                </a:moveTo>
                <a:lnTo>
                  <a:pt x="1004212" y="0"/>
                </a:lnTo>
                <a:lnTo>
                  <a:pt x="1004212" y="1857103"/>
                </a:lnTo>
                <a:lnTo>
                  <a:pt x="0" y="18571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7989368" y="5175197"/>
            <a:ext cx="915302" cy="1606113"/>
          </a:xfrm>
          <a:custGeom>
            <a:avLst/>
            <a:gdLst/>
            <a:ahLst/>
            <a:cxnLst/>
            <a:rect r="r" b="b" t="t" l="l"/>
            <a:pathLst>
              <a:path h="1606113" w="915302">
                <a:moveTo>
                  <a:pt x="0" y="0"/>
                </a:moveTo>
                <a:lnTo>
                  <a:pt x="915302" y="0"/>
                </a:lnTo>
                <a:lnTo>
                  <a:pt x="915302" y="1606113"/>
                </a:lnTo>
                <a:lnTo>
                  <a:pt x="0" y="160611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7588" t="0" r="-56122" b="-4694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4061136" y="7921614"/>
            <a:ext cx="1047565" cy="962114"/>
          </a:xfrm>
          <a:custGeom>
            <a:avLst/>
            <a:gdLst/>
            <a:ahLst/>
            <a:cxnLst/>
            <a:rect r="r" b="b" t="t" l="l"/>
            <a:pathLst>
              <a:path h="962114" w="1047565">
                <a:moveTo>
                  <a:pt x="0" y="0"/>
                </a:moveTo>
                <a:lnTo>
                  <a:pt x="1047565" y="0"/>
                </a:lnTo>
                <a:lnTo>
                  <a:pt x="1047565" y="962115"/>
                </a:lnTo>
                <a:lnTo>
                  <a:pt x="0" y="96211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5232441" y="7982554"/>
            <a:ext cx="795965" cy="999567"/>
          </a:xfrm>
          <a:custGeom>
            <a:avLst/>
            <a:gdLst/>
            <a:ahLst/>
            <a:cxnLst/>
            <a:rect r="r" b="b" t="t" l="l"/>
            <a:pathLst>
              <a:path h="999567" w="795965">
                <a:moveTo>
                  <a:pt x="0" y="0"/>
                </a:moveTo>
                <a:lnTo>
                  <a:pt x="795965" y="0"/>
                </a:lnTo>
                <a:lnTo>
                  <a:pt x="795965" y="999567"/>
                </a:lnTo>
                <a:lnTo>
                  <a:pt x="0" y="99956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9566" t="-13974" r="-206145" b="-7141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6190678" y="8106051"/>
            <a:ext cx="704882" cy="730398"/>
          </a:xfrm>
          <a:custGeom>
            <a:avLst/>
            <a:gdLst/>
            <a:ahLst/>
            <a:cxnLst/>
            <a:rect r="r" b="b" t="t" l="l"/>
            <a:pathLst>
              <a:path h="730398" w="704882">
                <a:moveTo>
                  <a:pt x="0" y="0"/>
                </a:moveTo>
                <a:lnTo>
                  <a:pt x="704882" y="0"/>
                </a:lnTo>
                <a:lnTo>
                  <a:pt x="704882" y="730398"/>
                </a:lnTo>
                <a:lnTo>
                  <a:pt x="0" y="73039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7474541" y="8106051"/>
            <a:ext cx="2591936" cy="1955260"/>
          </a:xfrm>
          <a:custGeom>
            <a:avLst/>
            <a:gdLst/>
            <a:ahLst/>
            <a:cxnLst/>
            <a:rect r="r" b="b" t="t" l="l"/>
            <a:pathLst>
              <a:path h="1955260" w="2591936">
                <a:moveTo>
                  <a:pt x="0" y="0"/>
                </a:moveTo>
                <a:lnTo>
                  <a:pt x="2591936" y="0"/>
                </a:lnTo>
                <a:lnTo>
                  <a:pt x="2591936" y="1955260"/>
                </a:lnTo>
                <a:lnTo>
                  <a:pt x="0" y="19552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-16281" r="0" b="-16281"/>
            </a:stretch>
          </a:blipFill>
        </p:spPr>
      </p:sp>
      <p:sp>
        <p:nvSpPr>
          <p:cNvPr name="TextBox 57" id="57"/>
          <p:cNvSpPr txBox="true"/>
          <p:nvPr/>
        </p:nvSpPr>
        <p:spPr>
          <a:xfrm rot="0">
            <a:off x="3867153" y="6180172"/>
            <a:ext cx="3537116" cy="1659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7"/>
              </a:lnSpc>
            </a:pPr>
            <a:r>
              <a:rPr lang="en-US" sz="2854" spc="-85">
                <a:solidFill>
                  <a:srgbClr val="504C4C"/>
                </a:solidFill>
                <a:latin typeface="Poppins Bold"/>
              </a:rPr>
              <a:t>Prevenção e Combate a</a:t>
            </a:r>
          </a:p>
          <a:p>
            <a:pPr algn="ctr">
              <a:lnSpc>
                <a:spcPts val="3197"/>
              </a:lnSpc>
            </a:pPr>
            <a:r>
              <a:rPr lang="en-US" sz="2854" spc="-85">
                <a:solidFill>
                  <a:srgbClr val="C62615"/>
                </a:solidFill>
                <a:latin typeface="Poppins Bold"/>
              </a:rPr>
              <a:t>Princípio</a:t>
            </a:r>
          </a:p>
          <a:p>
            <a:pPr algn="ctr">
              <a:lnSpc>
                <a:spcPts val="3197"/>
              </a:lnSpc>
            </a:pPr>
            <a:r>
              <a:rPr lang="en-US" sz="2854" spc="-85">
                <a:solidFill>
                  <a:srgbClr val="C62615"/>
                </a:solidFill>
                <a:latin typeface="Poppins Bold"/>
              </a:rPr>
              <a:t>de Incêndios</a:t>
            </a:r>
          </a:p>
        </p:txBody>
      </p:sp>
      <p:sp>
        <p:nvSpPr>
          <p:cNvPr name="Freeform 58" id="58"/>
          <p:cNvSpPr/>
          <p:nvPr/>
        </p:nvSpPr>
        <p:spPr>
          <a:xfrm flipH="false" flipV="false" rot="0">
            <a:off x="1028700" y="6238303"/>
            <a:ext cx="1743563" cy="1232699"/>
          </a:xfrm>
          <a:custGeom>
            <a:avLst/>
            <a:gdLst/>
            <a:ahLst/>
            <a:cxnLst/>
            <a:rect r="r" b="b" t="t" l="l"/>
            <a:pathLst>
              <a:path h="1232699" w="1743563">
                <a:moveTo>
                  <a:pt x="0" y="0"/>
                </a:moveTo>
                <a:lnTo>
                  <a:pt x="1743563" y="0"/>
                </a:lnTo>
                <a:lnTo>
                  <a:pt x="1743563" y="1232699"/>
                </a:lnTo>
                <a:lnTo>
                  <a:pt x="0" y="12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4796318" y="2434109"/>
            <a:ext cx="1369628" cy="968327"/>
          </a:xfrm>
          <a:custGeom>
            <a:avLst/>
            <a:gdLst/>
            <a:ahLst/>
            <a:cxnLst/>
            <a:rect r="r" b="b" t="t" l="l"/>
            <a:pathLst>
              <a:path h="968327" w="1369628">
                <a:moveTo>
                  <a:pt x="0" y="0"/>
                </a:moveTo>
                <a:lnTo>
                  <a:pt x="1369628" y="0"/>
                </a:lnTo>
                <a:lnTo>
                  <a:pt x="1369628" y="968327"/>
                </a:lnTo>
                <a:lnTo>
                  <a:pt x="0" y="9683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2367047" y="6439875"/>
            <a:ext cx="1831014" cy="1436684"/>
          </a:xfrm>
          <a:custGeom>
            <a:avLst/>
            <a:gdLst/>
            <a:ahLst/>
            <a:cxnLst/>
            <a:rect r="r" b="b" t="t" l="l"/>
            <a:pathLst>
              <a:path h="1436684" w="1831014">
                <a:moveTo>
                  <a:pt x="0" y="0"/>
                </a:moveTo>
                <a:lnTo>
                  <a:pt x="1831015" y="0"/>
                </a:lnTo>
                <a:lnTo>
                  <a:pt x="1831015" y="1436684"/>
                </a:lnTo>
                <a:lnTo>
                  <a:pt x="0" y="1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50026" t="-194507" r="0" b="-183321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-675450">
            <a:off x="-2596049" y="8139324"/>
            <a:ext cx="6281584" cy="6445655"/>
          </a:xfrm>
          <a:custGeom>
            <a:avLst/>
            <a:gdLst/>
            <a:ahLst/>
            <a:cxnLst/>
            <a:rect r="r" b="b" t="t" l="l"/>
            <a:pathLst>
              <a:path h="6445655" w="6281584">
                <a:moveTo>
                  <a:pt x="0" y="0"/>
                </a:moveTo>
                <a:lnTo>
                  <a:pt x="6281584" y="0"/>
                </a:lnTo>
                <a:lnTo>
                  <a:pt x="6281584" y="6445655"/>
                </a:lnTo>
                <a:lnTo>
                  <a:pt x="0" y="644565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2" id="62"/>
          <p:cNvGrpSpPr/>
          <p:nvPr/>
        </p:nvGrpSpPr>
        <p:grpSpPr>
          <a:xfrm rot="0">
            <a:off x="1126106" y="6393305"/>
            <a:ext cx="398683" cy="404774"/>
            <a:chOff x="0" y="0"/>
            <a:chExt cx="531577" cy="539699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55142" y="0"/>
              <a:ext cx="424338" cy="539699"/>
            </a:xfrm>
            <a:custGeom>
              <a:avLst/>
              <a:gdLst/>
              <a:ahLst/>
              <a:cxnLst/>
              <a:rect r="r" b="b" t="t" l="l"/>
              <a:pathLst>
                <a:path h="539699" w="424338">
                  <a:moveTo>
                    <a:pt x="0" y="0"/>
                  </a:moveTo>
                  <a:lnTo>
                    <a:pt x="424338" y="0"/>
                  </a:lnTo>
                  <a:lnTo>
                    <a:pt x="424338" y="539699"/>
                  </a:lnTo>
                  <a:lnTo>
                    <a:pt x="0" y="539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30000">
              <a:off x="750" y="167420"/>
              <a:ext cx="530077" cy="174263"/>
            </a:xfrm>
            <a:custGeom>
              <a:avLst/>
              <a:gdLst/>
              <a:ahLst/>
              <a:cxnLst/>
              <a:rect r="r" b="b" t="t" l="l"/>
              <a:pathLst>
                <a:path h="174263" w="530077">
                  <a:moveTo>
                    <a:pt x="0" y="0"/>
                  </a:moveTo>
                  <a:lnTo>
                    <a:pt x="530077" y="0"/>
                  </a:lnTo>
                  <a:lnTo>
                    <a:pt x="530077" y="174262"/>
                  </a:lnTo>
                  <a:lnTo>
                    <a:pt x="0" y="174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108444" y="50165"/>
              <a:ext cx="319441" cy="313679"/>
            </a:xfrm>
            <a:custGeom>
              <a:avLst/>
              <a:gdLst/>
              <a:ahLst/>
              <a:cxnLst/>
              <a:rect r="r" b="b" t="t" l="l"/>
              <a:pathLst>
                <a:path h="313679" w="319441">
                  <a:moveTo>
                    <a:pt x="0" y="0"/>
                  </a:moveTo>
                  <a:lnTo>
                    <a:pt x="319442" y="0"/>
                  </a:lnTo>
                  <a:lnTo>
                    <a:pt x="319442" y="313679"/>
                  </a:lnTo>
                  <a:lnTo>
                    <a:pt x="0" y="313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66" id="66"/>
            <p:cNvGrpSpPr/>
            <p:nvPr/>
          </p:nvGrpSpPr>
          <p:grpSpPr>
            <a:xfrm rot="0">
              <a:off x="138619" y="81209"/>
              <a:ext cx="259092" cy="259092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68" id="68"/>
          <p:cNvGrpSpPr/>
          <p:nvPr/>
        </p:nvGrpSpPr>
        <p:grpSpPr>
          <a:xfrm rot="0">
            <a:off x="2613271" y="3856690"/>
            <a:ext cx="541352" cy="549623"/>
            <a:chOff x="0" y="0"/>
            <a:chExt cx="721802" cy="73283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74874" y="0"/>
              <a:ext cx="576188" cy="732830"/>
            </a:xfrm>
            <a:custGeom>
              <a:avLst/>
              <a:gdLst/>
              <a:ahLst/>
              <a:cxnLst/>
              <a:rect r="r" b="b" t="t" l="l"/>
              <a:pathLst>
                <a:path h="732830" w="576188">
                  <a:moveTo>
                    <a:pt x="0" y="0"/>
                  </a:moveTo>
                  <a:lnTo>
                    <a:pt x="576188" y="0"/>
                  </a:lnTo>
                  <a:lnTo>
                    <a:pt x="576188" y="732830"/>
                  </a:lnTo>
                  <a:lnTo>
                    <a:pt x="0" y="732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30000">
              <a:off x="1019" y="227331"/>
              <a:ext cx="719765" cy="236623"/>
            </a:xfrm>
            <a:custGeom>
              <a:avLst/>
              <a:gdLst/>
              <a:ahLst/>
              <a:cxnLst/>
              <a:rect r="r" b="b" t="t" l="l"/>
              <a:pathLst>
                <a:path h="236623" w="719765">
                  <a:moveTo>
                    <a:pt x="0" y="0"/>
                  </a:moveTo>
                  <a:lnTo>
                    <a:pt x="719765" y="0"/>
                  </a:lnTo>
                  <a:lnTo>
                    <a:pt x="719765" y="236623"/>
                  </a:lnTo>
                  <a:lnTo>
                    <a:pt x="0" y="236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0">
              <a:off x="147251" y="68117"/>
              <a:ext cx="433753" cy="425929"/>
            </a:xfrm>
            <a:custGeom>
              <a:avLst/>
              <a:gdLst/>
              <a:ahLst/>
              <a:cxnLst/>
              <a:rect r="r" b="b" t="t" l="l"/>
              <a:pathLst>
                <a:path h="425929" w="433753">
                  <a:moveTo>
                    <a:pt x="0" y="0"/>
                  </a:moveTo>
                  <a:lnTo>
                    <a:pt x="433754" y="0"/>
                  </a:lnTo>
                  <a:lnTo>
                    <a:pt x="433754" y="425929"/>
                  </a:lnTo>
                  <a:lnTo>
                    <a:pt x="0" y="425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72" id="72"/>
            <p:cNvGrpSpPr/>
            <p:nvPr/>
          </p:nvGrpSpPr>
          <p:grpSpPr>
            <a:xfrm rot="0">
              <a:off x="188224" y="110270"/>
              <a:ext cx="351808" cy="351808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74" id="74"/>
          <p:cNvGrpSpPr/>
          <p:nvPr/>
        </p:nvGrpSpPr>
        <p:grpSpPr>
          <a:xfrm rot="0">
            <a:off x="4865011" y="2557249"/>
            <a:ext cx="306914" cy="311603"/>
            <a:chOff x="0" y="0"/>
            <a:chExt cx="409218" cy="41547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42449" y="0"/>
              <a:ext cx="326663" cy="415470"/>
            </a:xfrm>
            <a:custGeom>
              <a:avLst/>
              <a:gdLst/>
              <a:ahLst/>
              <a:cxnLst/>
              <a:rect r="r" b="b" t="t" l="l"/>
              <a:pathLst>
                <a:path h="415470" w="326663">
                  <a:moveTo>
                    <a:pt x="0" y="0"/>
                  </a:moveTo>
                  <a:lnTo>
                    <a:pt x="326663" y="0"/>
                  </a:lnTo>
                  <a:lnTo>
                    <a:pt x="326663" y="415470"/>
                  </a:lnTo>
                  <a:lnTo>
                    <a:pt x="0" y="415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30000">
              <a:off x="578" y="128883"/>
              <a:ext cx="408063" cy="134151"/>
            </a:xfrm>
            <a:custGeom>
              <a:avLst/>
              <a:gdLst/>
              <a:ahLst/>
              <a:cxnLst/>
              <a:rect r="r" b="b" t="t" l="l"/>
              <a:pathLst>
                <a:path h="134151" w="408063">
                  <a:moveTo>
                    <a:pt x="0" y="0"/>
                  </a:moveTo>
                  <a:lnTo>
                    <a:pt x="408062" y="0"/>
                  </a:lnTo>
                  <a:lnTo>
                    <a:pt x="408062" y="134151"/>
                  </a:lnTo>
                  <a:lnTo>
                    <a:pt x="0" y="134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7" id="77"/>
            <p:cNvSpPr/>
            <p:nvPr/>
          </p:nvSpPr>
          <p:spPr>
            <a:xfrm flipH="false" flipV="false" rot="0">
              <a:off x="83483" y="38618"/>
              <a:ext cx="245912" cy="241476"/>
            </a:xfrm>
            <a:custGeom>
              <a:avLst/>
              <a:gdLst/>
              <a:ahLst/>
              <a:cxnLst/>
              <a:rect r="r" b="b" t="t" l="l"/>
              <a:pathLst>
                <a:path h="241476" w="245912">
                  <a:moveTo>
                    <a:pt x="0" y="0"/>
                  </a:moveTo>
                  <a:lnTo>
                    <a:pt x="245911" y="0"/>
                  </a:lnTo>
                  <a:lnTo>
                    <a:pt x="245911" y="241476"/>
                  </a:lnTo>
                  <a:lnTo>
                    <a:pt x="0" y="241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04" t="-62581" r="-61660" b="-64784"/>
              </a:stretch>
            </a:blipFill>
          </p:spPr>
        </p:sp>
        <p:grpSp>
          <p:nvGrpSpPr>
            <p:cNvPr name="Group 78" id="78"/>
            <p:cNvGrpSpPr/>
            <p:nvPr/>
          </p:nvGrpSpPr>
          <p:grpSpPr>
            <a:xfrm rot="0">
              <a:off x="106712" y="62516"/>
              <a:ext cx="199454" cy="199454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397" t="-7943" r="-7698" b="-8152"/>
                </a:stretch>
              </a:blip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TextBox 80" id="80"/>
          <p:cNvSpPr txBox="true"/>
          <p:nvPr/>
        </p:nvSpPr>
        <p:spPr>
          <a:xfrm rot="0">
            <a:off x="10795548" y="4312099"/>
            <a:ext cx="6433669" cy="4993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A  Britos Treinamentos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Brigada de Incêndio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entregará aos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Participantes do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Curso de Formação,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Reciclagem e Atualização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de Brigada de Incêndio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um</a:t>
            </a:r>
            <a:r>
              <a:rPr lang="en-US" sz="3453">
                <a:solidFill>
                  <a:srgbClr val="403B3B"/>
                </a:solidFill>
                <a:latin typeface="Poppins"/>
              </a:rPr>
              <a:t> </a:t>
            </a:r>
            <a:r>
              <a:rPr lang="en-US" sz="3453">
                <a:solidFill>
                  <a:srgbClr val="403B3B"/>
                </a:solidFill>
                <a:latin typeface="Poppins Bold"/>
              </a:rPr>
              <a:t>Certificado Digital</a:t>
            </a:r>
          </a:p>
          <a:p>
            <a:pPr algn="r">
              <a:lnSpc>
                <a:spcPts val="4351"/>
              </a:lnSpc>
            </a:pPr>
            <a:r>
              <a:rPr lang="en-US" sz="3453">
                <a:solidFill>
                  <a:srgbClr val="1B1A1A"/>
                </a:solidFill>
                <a:latin typeface="Poppins"/>
              </a:rPr>
              <a:t>de</a:t>
            </a:r>
            <a:r>
              <a:rPr lang="en-US" sz="3453">
                <a:solidFill>
                  <a:srgbClr val="403B3B"/>
                </a:solidFill>
                <a:latin typeface="Poppins"/>
              </a:rPr>
              <a:t> </a:t>
            </a:r>
            <a:r>
              <a:rPr lang="en-US" sz="3453">
                <a:solidFill>
                  <a:srgbClr val="403B3B"/>
                </a:solidFill>
                <a:latin typeface="Poppins Bold"/>
              </a:rPr>
              <a:t>Participação</a:t>
            </a:r>
            <a:r>
              <a:rPr lang="en-US" sz="3453">
                <a:solidFill>
                  <a:srgbClr val="403B3B"/>
                </a:solidFill>
                <a:latin typeface="Poppins"/>
              </a:rPr>
              <a:t>.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6930884" y="4038001"/>
            <a:ext cx="3425021" cy="838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850" spc="-85">
                <a:solidFill>
                  <a:srgbClr val="504C4C"/>
                </a:solidFill>
                <a:latin typeface="Poppins Bold"/>
              </a:rPr>
              <a:t>Capacitação</a:t>
            </a:r>
          </a:p>
          <a:p>
            <a:pPr algn="ctr">
              <a:lnSpc>
                <a:spcPts val="3192"/>
              </a:lnSpc>
            </a:pPr>
            <a:r>
              <a:rPr lang="en-US" sz="2850" spc="-85">
                <a:solidFill>
                  <a:srgbClr val="504C4C"/>
                </a:solidFill>
                <a:latin typeface="Poppins Bold"/>
              </a:rPr>
              <a:t>em Extintores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7302560" y="6884833"/>
            <a:ext cx="2935898" cy="1162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4"/>
              </a:lnSpc>
            </a:pPr>
            <a:r>
              <a:rPr lang="en-US" sz="2850" spc="-85">
                <a:solidFill>
                  <a:srgbClr val="504C4C"/>
                </a:solidFill>
                <a:latin typeface="Poppins Bold"/>
              </a:rPr>
              <a:t>Capacitação</a:t>
            </a:r>
          </a:p>
          <a:p>
            <a:pPr algn="ctr">
              <a:lnSpc>
                <a:spcPts val="2964"/>
              </a:lnSpc>
            </a:pPr>
            <a:r>
              <a:rPr lang="en-US" sz="2850" spc="-85">
                <a:solidFill>
                  <a:srgbClr val="504C4C"/>
                </a:solidFill>
                <a:latin typeface="Poppins Bold"/>
              </a:rPr>
              <a:t>em Hidrantes e Mangueiras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3847239" y="9114247"/>
            <a:ext cx="3537116" cy="662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1"/>
              </a:lnSpc>
            </a:pPr>
            <a:r>
              <a:rPr lang="en-US" sz="2583" spc="-77">
                <a:solidFill>
                  <a:srgbClr val="C62615"/>
                </a:solidFill>
                <a:latin typeface="Poppins Bold"/>
              </a:rPr>
              <a:t>Primeiros Socorros Noções Básicas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574"/>
            <a:ext cx="18288000" cy="10296574"/>
          </a:xfrm>
          <a:custGeom>
            <a:avLst/>
            <a:gdLst/>
            <a:ahLst/>
            <a:cxnLst/>
            <a:rect r="r" b="b" t="t" l="l"/>
            <a:pathLst>
              <a:path h="10296574" w="18288000">
                <a:moveTo>
                  <a:pt x="0" y="0"/>
                </a:moveTo>
                <a:lnTo>
                  <a:pt x="18288000" y="0"/>
                </a:lnTo>
                <a:lnTo>
                  <a:pt x="18288000" y="10296574"/>
                </a:lnTo>
                <a:lnTo>
                  <a:pt x="0" y="10296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-9204" r="0" b="-92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702317" y="-6892155"/>
            <a:ext cx="13393336" cy="13393336"/>
            <a:chOff x="0" y="0"/>
            <a:chExt cx="837653" cy="8376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7653" cy="837653"/>
            </a:xfrm>
            <a:custGeom>
              <a:avLst/>
              <a:gdLst/>
              <a:ahLst/>
              <a:cxnLst/>
              <a:rect r="r" b="b" t="t" l="l"/>
              <a:pathLst>
                <a:path h="837653" w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EDA7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039612" y="-4801230"/>
            <a:ext cx="11325699" cy="10793048"/>
            <a:chOff x="0" y="0"/>
            <a:chExt cx="852913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2913" cy="812800"/>
            </a:xfrm>
            <a:custGeom>
              <a:avLst/>
              <a:gdLst/>
              <a:ahLst/>
              <a:cxnLst/>
              <a:rect r="r" b="b" t="t" l="l"/>
              <a:pathLst>
                <a:path h="812800" w="852913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2429691" y="-4605539"/>
            <a:ext cx="10462710" cy="1046271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-3058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407323" y="5143500"/>
            <a:ext cx="7284942" cy="5001872"/>
          </a:xfrm>
          <a:custGeom>
            <a:avLst/>
            <a:gdLst/>
            <a:ahLst/>
            <a:cxnLst/>
            <a:rect r="r" b="b" t="t" l="l"/>
            <a:pathLst>
              <a:path h="5001872" w="7284942">
                <a:moveTo>
                  <a:pt x="0" y="0"/>
                </a:moveTo>
                <a:lnTo>
                  <a:pt x="7284942" y="0"/>
                </a:lnTo>
                <a:lnTo>
                  <a:pt x="7284942" y="5001872"/>
                </a:lnTo>
                <a:lnTo>
                  <a:pt x="0" y="500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39" t="0" r="-13239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4758" y="4842299"/>
            <a:ext cx="5266081" cy="4990987"/>
          </a:xfrm>
          <a:custGeom>
            <a:avLst/>
            <a:gdLst/>
            <a:ahLst/>
            <a:cxnLst/>
            <a:rect r="r" b="b" t="t" l="l"/>
            <a:pathLst>
              <a:path h="4990987" w="5266081">
                <a:moveTo>
                  <a:pt x="0" y="0"/>
                </a:moveTo>
                <a:lnTo>
                  <a:pt x="5266081" y="0"/>
                </a:lnTo>
                <a:lnTo>
                  <a:pt x="5266081" y="4990987"/>
                </a:lnTo>
                <a:lnTo>
                  <a:pt x="0" y="49909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75450">
            <a:off x="-2596049" y="8139324"/>
            <a:ext cx="6281584" cy="6445655"/>
          </a:xfrm>
          <a:custGeom>
            <a:avLst/>
            <a:gdLst/>
            <a:ahLst/>
            <a:cxnLst/>
            <a:rect r="r" b="b" t="t" l="l"/>
            <a:pathLst>
              <a:path h="6445655" w="6281584">
                <a:moveTo>
                  <a:pt x="0" y="0"/>
                </a:moveTo>
                <a:lnTo>
                  <a:pt x="6281584" y="0"/>
                </a:lnTo>
                <a:lnTo>
                  <a:pt x="6281584" y="6445655"/>
                </a:lnTo>
                <a:lnTo>
                  <a:pt x="0" y="6445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819971" y="628650"/>
            <a:ext cx="664023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SERVIÇOS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824140" y="2969986"/>
            <a:ext cx="9608631" cy="639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869"/>
              </a:lnSpc>
            </a:pPr>
            <a:r>
              <a:rPr lang="en-US" sz="4773" spc="305">
                <a:solidFill>
                  <a:srgbClr val="494141"/>
                </a:solidFill>
                <a:latin typeface="Anton"/>
              </a:rPr>
              <a:t>LICENÇAS DO CORPO DE BOMBEIROS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83580" y="1579336"/>
            <a:ext cx="6149191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84"/>
              </a:lnSpc>
            </a:pPr>
            <a:r>
              <a:rPr lang="en-US" sz="7487">
                <a:solidFill>
                  <a:srgbClr val="D6801C"/>
                </a:solidFill>
                <a:latin typeface="Poppins Ultra-Bold"/>
              </a:rPr>
              <a:t>Para AVCB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62040" y="4029102"/>
            <a:ext cx="7198165" cy="5429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29"/>
              </a:lnSpc>
            </a:pPr>
            <a:r>
              <a:rPr lang="en-US" sz="3753">
                <a:solidFill>
                  <a:srgbClr val="2E2728"/>
                </a:solidFill>
                <a:latin typeface="Poppins"/>
              </a:rPr>
              <a:t>A  Britos Treinamentos</a:t>
            </a:r>
          </a:p>
          <a:p>
            <a:pPr algn="r">
              <a:lnSpc>
                <a:spcPts val="4729"/>
              </a:lnSpc>
            </a:pPr>
            <a:r>
              <a:rPr lang="en-US" sz="3753">
                <a:solidFill>
                  <a:srgbClr val="2E2728"/>
                </a:solidFill>
                <a:latin typeface="Poppins"/>
              </a:rPr>
              <a:t>Brigada de Incêndio</a:t>
            </a:r>
          </a:p>
          <a:p>
            <a:pPr algn="r">
              <a:lnSpc>
                <a:spcPts val="4729"/>
              </a:lnSpc>
            </a:pPr>
            <a:r>
              <a:rPr lang="en-US" sz="3753">
                <a:solidFill>
                  <a:srgbClr val="2E2728"/>
                </a:solidFill>
                <a:latin typeface="Poppins"/>
              </a:rPr>
              <a:t>executa e elabora</a:t>
            </a:r>
            <a:r>
              <a:rPr lang="en-US" sz="3753">
                <a:solidFill>
                  <a:srgbClr val="403B3B"/>
                </a:solidFill>
                <a:latin typeface="Poppins"/>
              </a:rPr>
              <a:t> </a:t>
            </a:r>
            <a:r>
              <a:rPr lang="en-US" sz="3753">
                <a:solidFill>
                  <a:srgbClr val="403B3B"/>
                </a:solidFill>
                <a:latin typeface="Poppins Bold"/>
              </a:rPr>
              <a:t>Projetos Técnicos para AVCB</a:t>
            </a:r>
            <a:r>
              <a:rPr lang="en-US" sz="3753">
                <a:solidFill>
                  <a:srgbClr val="403B3B"/>
                </a:solidFill>
                <a:latin typeface="Poppins"/>
              </a:rPr>
              <a:t>.</a:t>
            </a:r>
          </a:p>
          <a:p>
            <a:pPr algn="r">
              <a:lnSpc>
                <a:spcPts val="4729"/>
              </a:lnSpc>
            </a:pPr>
            <a:r>
              <a:rPr lang="en-US" sz="3753">
                <a:solidFill>
                  <a:srgbClr val="2E2728"/>
                </a:solidFill>
                <a:latin typeface="Poppins"/>
              </a:rPr>
              <a:t>Com a</a:t>
            </a:r>
            <a:r>
              <a:rPr lang="en-US" sz="3753">
                <a:solidFill>
                  <a:srgbClr val="403B3B"/>
                </a:solidFill>
                <a:latin typeface="Poppins"/>
              </a:rPr>
              <a:t> </a:t>
            </a:r>
            <a:r>
              <a:rPr lang="en-US" sz="3753">
                <a:solidFill>
                  <a:srgbClr val="403B3B"/>
                </a:solidFill>
                <a:latin typeface="Poppins Bold"/>
              </a:rPr>
              <a:t>Adequação dos Sistemas de Segurança Contra Incêndio</a:t>
            </a:r>
          </a:p>
          <a:p>
            <a:pPr algn="r">
              <a:lnSpc>
                <a:spcPts val="4729"/>
              </a:lnSpc>
            </a:pPr>
            <a:r>
              <a:rPr lang="en-US" sz="3753">
                <a:solidFill>
                  <a:srgbClr val="2E2728"/>
                </a:solidFill>
                <a:latin typeface="Poppins"/>
              </a:rPr>
              <a:t>exigidos na Legislação Vigente</a:t>
            </a:r>
            <a:r>
              <a:rPr lang="en-US" sz="3753">
                <a:solidFill>
                  <a:srgbClr val="403B3B"/>
                </a:solidFill>
                <a:latin typeface="Poppins"/>
              </a:rPr>
              <a:t>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557777" y="4600258"/>
            <a:ext cx="4350447" cy="3782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00"/>
              </a:lnSpc>
            </a:pPr>
            <a:r>
              <a:rPr lang="en-US" sz="5429" spc="347">
                <a:solidFill>
                  <a:srgbClr val="494141"/>
                </a:solidFill>
                <a:latin typeface="Anton"/>
              </a:rPr>
              <a:t>OBTENÇÃO</a:t>
            </a:r>
          </a:p>
          <a:p>
            <a:pPr>
              <a:lnSpc>
                <a:spcPts val="7600"/>
              </a:lnSpc>
            </a:pPr>
            <a:r>
              <a:rPr lang="en-US" sz="5429" spc="347">
                <a:solidFill>
                  <a:srgbClr val="494141"/>
                </a:solidFill>
                <a:latin typeface="Anton"/>
              </a:rPr>
              <a:t>RENOVAÇÃO</a:t>
            </a:r>
          </a:p>
          <a:p>
            <a:pPr>
              <a:lnSpc>
                <a:spcPts val="7600"/>
              </a:lnSpc>
            </a:pPr>
            <a:r>
              <a:rPr lang="en-US" sz="5429" spc="347">
                <a:solidFill>
                  <a:srgbClr val="494141"/>
                </a:solidFill>
                <a:latin typeface="Anton"/>
              </a:rPr>
              <a:t>ATUALIZAÇÃO</a:t>
            </a:r>
          </a:p>
          <a:p>
            <a:pPr>
              <a:lnSpc>
                <a:spcPts val="7600"/>
              </a:lnSpc>
            </a:pPr>
            <a:r>
              <a:rPr lang="en-US" sz="5429" spc="347">
                <a:solidFill>
                  <a:srgbClr val="494141"/>
                </a:solidFill>
                <a:latin typeface="Anton"/>
              </a:rPr>
              <a:t>PARA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557777" y="8183029"/>
            <a:ext cx="3463499" cy="1574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013"/>
              </a:lnSpc>
            </a:pPr>
            <a:r>
              <a:rPr lang="en-US" sz="9295" spc="594">
                <a:solidFill>
                  <a:srgbClr val="494141"/>
                </a:solidFill>
                <a:latin typeface="Anton"/>
              </a:rPr>
              <a:t>AVCB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DAGCtE3-RkQ</dc:identifier>
  <dcterms:modified xsi:type="dcterms:W3CDTF">2011-08-01T06:04:30Z</dcterms:modified>
  <cp:revision>1</cp:revision>
  <dc:title>APRESENTAÇÃO PARA ASSOCIAÇÃO DOS LOJISTAS - SHOPPING IGUATEMI - PRESTAÇÃO DE SERVIÇOS AVCB - BRIGADA DE INCÊNDIO.</dc:title>
</cp:coreProperties>
</file>